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F854A-6E96-44C9-975B-A641D19D7836}" type="datetimeFigureOut">
              <a:rPr lang="fi-FI" smtClean="0"/>
              <a:t>13.2.2017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97CF8-572F-4D74-9070-2BD90B72FE66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mianteollisuus.fi/f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1.Kemiaa kaikkialla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Kemia on  kokeellinen luonnontiede, jossa tutkitaan aineiden ominaisuuksia, rakennetta ja aineiden välisiä reaktioita</a:t>
            </a:r>
          </a:p>
          <a:p>
            <a:r>
              <a:rPr lang="fi-FI" dirty="0" smtClean="0"/>
              <a:t>Tutkimuksia tehdään luonnossa, laboratoriossa ja tietokonemallinnuksella</a:t>
            </a:r>
          </a:p>
          <a:p>
            <a:r>
              <a:rPr lang="fi-FI" dirty="0" smtClean="0"/>
              <a:t>Kemian symbolit, kaavat ja reaktioyhtälöt ovat kansainvälisiä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1.1 Kemikaaleja kaikkialla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Kemikaali:</a:t>
            </a:r>
            <a:r>
              <a:rPr lang="fi-FI" dirty="0" smtClean="0"/>
              <a:t> kemiallinen aine, jonka rakenne tunnetaan ja se on nimetty rakenteen mukaan</a:t>
            </a:r>
          </a:p>
          <a:p>
            <a:r>
              <a:rPr lang="fi-FI" dirty="0" smtClean="0"/>
              <a:t>Kemikaali voi olla luonnosta löytyvä aine tai synteettisesti teollisuudessa tiettyä tarkoitusta varten valmistettu aine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Varoitusmerkit</a:t>
            </a:r>
            <a:endParaRPr lang="fi-FI" dirty="0"/>
          </a:p>
        </p:txBody>
      </p:sp>
      <p:pic>
        <p:nvPicPr>
          <p:cNvPr id="4" name="Sisällön paikkamerkki 3" descr="varoitusmerki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51381" y="1600200"/>
            <a:ext cx="5241238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Kodin kemikaalit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Pesuaineet</a:t>
            </a:r>
          </a:p>
          <a:p>
            <a:pPr lvl="1"/>
            <a:r>
              <a:rPr lang="fi-FI" dirty="0" smtClean="0"/>
              <a:t>Peseviä ainesosia sanotan tensideiksi</a:t>
            </a:r>
          </a:p>
          <a:p>
            <a:pPr lvl="1"/>
            <a:r>
              <a:rPr lang="fi-FI" dirty="0" smtClean="0"/>
              <a:t>Emäksisyys tehostaa tensidien toimintaa</a:t>
            </a:r>
          </a:p>
          <a:p>
            <a:pPr lvl="1"/>
            <a:r>
              <a:rPr lang="fi-FI" dirty="0" smtClean="0"/>
              <a:t>Happoja käytetään esim. kalkkisaostumien liuottamiseen</a:t>
            </a:r>
          </a:p>
          <a:p>
            <a:pPr lvl="1"/>
            <a:r>
              <a:rPr lang="fi-FI" dirty="0" smtClean="0"/>
              <a:t>Liuottimena vesi, hiilivedyt tai alkoholit</a:t>
            </a:r>
          </a:p>
          <a:p>
            <a:r>
              <a:rPr lang="fi-FI" dirty="0" smtClean="0"/>
              <a:t>Kosmetiikka</a:t>
            </a:r>
          </a:p>
          <a:p>
            <a:r>
              <a:rPr lang="fi-FI" dirty="0" smtClean="0"/>
              <a:t>Teknistenlaitteiden palonesto aineet</a:t>
            </a:r>
          </a:p>
        </p:txBody>
      </p:sp>
    </p:spTree>
    <p:extLst>
      <p:ext uri="{BB962C8B-B14F-4D97-AF65-F5344CB8AC3E}">
        <p14:creationId xmlns:p14="http://schemas.microsoft.com/office/powerpoint/2010/main" val="3231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Elintarvikkeet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Tärkeimmät ravintoaineet: hiilihydraatit, rasvat ja proteiinit</a:t>
            </a:r>
          </a:p>
          <a:p>
            <a:r>
              <a:rPr lang="fi-FI" dirty="0" smtClean="0"/>
              <a:t>Lisäksi vitamiinit, kivennäisaineet ja hivenaineet</a:t>
            </a:r>
          </a:p>
          <a:p>
            <a:r>
              <a:rPr lang="fi-FI" dirty="0" smtClean="0"/>
              <a:t>Bioaktiivisilla aineilla on terveyttä edistäviä vaikutuksia</a:t>
            </a:r>
          </a:p>
          <a:p>
            <a:r>
              <a:rPr lang="fi-FI" dirty="0" smtClean="0"/>
              <a:t>Lisäaineille vaikutetaan esim. elintarvikkeiden säilyvyyteen, rakenteeseen, makuun ja väriin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461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1.2 Maailmankaikkeuden ja solujen kemiaa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Maailmankaikkeuden yleisimmät alkuaineet ovat vety (n.70%) ja helium (vajaa 30%), muita alkuaineita on yhteensä vain pari prosenttia</a:t>
            </a:r>
          </a:p>
          <a:p>
            <a:r>
              <a:rPr lang="fi-FI" dirty="0" smtClean="0"/>
              <a:t>Ihmisessä yleisimmät alkuaineet ovat happi, hiili, vety ja typpi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713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1.3 Kemia yhteiskunnassamme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Kemianteollisuus ry</a:t>
            </a:r>
          </a:p>
          <a:p>
            <a:pPr marL="0" indent="0">
              <a:buNone/>
            </a:pPr>
            <a:r>
              <a:rPr lang="fi-FI"/>
              <a:t>	</a:t>
            </a:r>
            <a:r>
              <a:rPr lang="fi-FI" smtClean="0"/>
              <a:t> </a:t>
            </a:r>
            <a:r>
              <a:rPr lang="fi-FI" i="1" dirty="0">
                <a:hlinkClick r:id="rId2"/>
              </a:rPr>
              <a:t>www.</a:t>
            </a:r>
            <a:r>
              <a:rPr lang="fi-FI" b="1" i="1" dirty="0">
                <a:hlinkClick r:id="rId2"/>
              </a:rPr>
              <a:t>kemianteollisuus</a:t>
            </a:r>
            <a:r>
              <a:rPr lang="fi-FI" i="1" dirty="0">
                <a:hlinkClick r:id="rId2"/>
              </a:rPr>
              <a:t>.fi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157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166</Words>
  <Application>Microsoft Office PowerPoint</Application>
  <PresentationFormat>Näytössä katseltava diaesitys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1.Kemiaa kaikkialla</vt:lpstr>
      <vt:lpstr>1.1 Kemikaaleja kaikkialla</vt:lpstr>
      <vt:lpstr>Varoitusmerkit</vt:lpstr>
      <vt:lpstr>Kodin kemikaalit</vt:lpstr>
      <vt:lpstr>Elintarvikkeet</vt:lpstr>
      <vt:lpstr>1.2 Maailmankaikkeuden ja solujen kemiaa</vt:lpstr>
      <vt:lpstr>1.3 Kemia yhteiskunnassamme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1.Kemiaa kaikkialla</dc:title>
  <dc:creator>liimatainen</dc:creator>
  <cp:lastModifiedBy>Tero Liimatainen</cp:lastModifiedBy>
  <cp:revision>9</cp:revision>
  <dcterms:created xsi:type="dcterms:W3CDTF">2017-02-07T06:35:36Z</dcterms:created>
  <dcterms:modified xsi:type="dcterms:W3CDTF">2017-02-13T09:36:35Z</dcterms:modified>
</cp:coreProperties>
</file>