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/>
    <p:restoredTop sz="94656"/>
  </p:normalViewPr>
  <p:slideViewPr>
    <p:cSldViewPr>
      <p:cViewPr varScale="1">
        <p:scale>
          <a:sx n="108" d="100"/>
          <a:sy n="108" d="100"/>
        </p:scale>
        <p:origin x="97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mo Ryhtä" userId="7f132c493bfac37e" providerId="LiveId" clId="{EFE6AD45-6DE2-47BE-B1AA-9C1FD2D870CB}"/>
    <pc:docChg chg="undo custSel modSld">
      <pc:chgData name="Timo Ryhtä" userId="7f132c493bfac37e" providerId="LiveId" clId="{EFE6AD45-6DE2-47BE-B1AA-9C1FD2D870CB}" dt="2021-02-09T19:20:10.692" v="19" actId="26606"/>
      <pc:docMkLst>
        <pc:docMk/>
      </pc:docMkLst>
      <pc:sldChg chg="addSp delSp modSp mod setBg">
        <pc:chgData name="Timo Ryhtä" userId="7f132c493bfac37e" providerId="LiveId" clId="{EFE6AD45-6DE2-47BE-B1AA-9C1FD2D870CB}" dt="2021-02-09T19:19:52.325" v="18" actId="26606"/>
        <pc:sldMkLst>
          <pc:docMk/>
          <pc:sldMk cId="663787814" sldId="257"/>
        </pc:sldMkLst>
        <pc:spChg chg="mod">
          <ac:chgData name="Timo Ryhtä" userId="7f132c493bfac37e" providerId="LiveId" clId="{EFE6AD45-6DE2-47BE-B1AA-9C1FD2D870CB}" dt="2021-02-09T19:19:52.325" v="18" actId="26606"/>
          <ac:spMkLst>
            <pc:docMk/>
            <pc:sldMk cId="663787814" sldId="257"/>
            <ac:spMk id="2" creationId="{00000000-0000-0000-0000-000000000000}"/>
          </ac:spMkLst>
        </pc:spChg>
        <pc:spChg chg="mod">
          <ac:chgData name="Timo Ryhtä" userId="7f132c493bfac37e" providerId="LiveId" clId="{EFE6AD45-6DE2-47BE-B1AA-9C1FD2D870CB}" dt="2021-02-09T19:19:52.325" v="18" actId="26606"/>
          <ac:spMkLst>
            <pc:docMk/>
            <pc:sldMk cId="663787814" sldId="257"/>
            <ac:spMk id="4" creationId="{00000000-0000-0000-0000-000000000000}"/>
          </ac:spMkLst>
        </pc:spChg>
        <pc:spChg chg="add del">
          <ac:chgData name="Timo Ryhtä" userId="7f132c493bfac37e" providerId="LiveId" clId="{EFE6AD45-6DE2-47BE-B1AA-9C1FD2D870CB}" dt="2021-02-09T19:19:52.325" v="18" actId="26606"/>
          <ac:spMkLst>
            <pc:docMk/>
            <pc:sldMk cId="663787814" sldId="257"/>
            <ac:spMk id="9" creationId="{DEE2AD96-B495-4E06-9291-B71706F728CB}"/>
          </ac:spMkLst>
        </pc:spChg>
        <pc:spChg chg="add del">
          <ac:chgData name="Timo Ryhtä" userId="7f132c493bfac37e" providerId="LiveId" clId="{EFE6AD45-6DE2-47BE-B1AA-9C1FD2D870CB}" dt="2021-02-09T19:19:52.325" v="18" actId="26606"/>
          <ac:spMkLst>
            <pc:docMk/>
            <pc:sldMk cId="663787814" sldId="257"/>
            <ac:spMk id="11" creationId="{53CF6D67-C5A8-4ADD-9E8E-1E38CA1D3166}"/>
          </ac:spMkLst>
        </pc:spChg>
        <pc:spChg chg="add del">
          <ac:chgData name="Timo Ryhtä" userId="7f132c493bfac37e" providerId="LiveId" clId="{EFE6AD45-6DE2-47BE-B1AA-9C1FD2D870CB}" dt="2021-02-09T19:19:52.325" v="18" actId="26606"/>
          <ac:spMkLst>
            <pc:docMk/>
            <pc:sldMk cId="663787814" sldId="257"/>
            <ac:spMk id="13" creationId="{86909FA0-B515-4681-B7A8-FA281D133B94}"/>
          </ac:spMkLst>
        </pc:spChg>
        <pc:spChg chg="add del">
          <ac:chgData name="Timo Ryhtä" userId="7f132c493bfac37e" providerId="LiveId" clId="{EFE6AD45-6DE2-47BE-B1AA-9C1FD2D870CB}" dt="2021-02-09T19:19:52.325" v="18" actId="26606"/>
          <ac:spMkLst>
            <pc:docMk/>
            <pc:sldMk cId="663787814" sldId="257"/>
            <ac:spMk id="15" creationId="{21C9FE86-FCC3-4A31-AA1C-C882262B7FE7}"/>
          </ac:spMkLst>
        </pc:spChg>
        <pc:spChg chg="add del">
          <ac:chgData name="Timo Ryhtä" userId="7f132c493bfac37e" providerId="LiveId" clId="{EFE6AD45-6DE2-47BE-B1AA-9C1FD2D870CB}" dt="2021-02-09T19:19:52.325" v="18" actId="26606"/>
          <ac:spMkLst>
            <pc:docMk/>
            <pc:sldMk cId="663787814" sldId="257"/>
            <ac:spMk id="17" creationId="{7D96243B-ECED-4B71-8E06-AE9A285EAD20}"/>
          </ac:spMkLst>
        </pc:spChg>
        <pc:spChg chg="add del">
          <ac:chgData name="Timo Ryhtä" userId="7f132c493bfac37e" providerId="LiveId" clId="{EFE6AD45-6DE2-47BE-B1AA-9C1FD2D870CB}" dt="2021-02-09T19:19:52.325" v="18" actId="26606"/>
          <ac:spMkLst>
            <pc:docMk/>
            <pc:sldMk cId="663787814" sldId="257"/>
            <ac:spMk id="19" creationId="{A09989E4-EFDC-4A90-A633-E0525FB4139E}"/>
          </ac:spMkLst>
        </pc:spChg>
        <pc:spChg chg="add">
          <ac:chgData name="Timo Ryhtä" userId="7f132c493bfac37e" providerId="LiveId" clId="{EFE6AD45-6DE2-47BE-B1AA-9C1FD2D870CB}" dt="2021-02-09T19:19:52.325" v="18" actId="26606"/>
          <ac:spMkLst>
            <pc:docMk/>
            <pc:sldMk cId="663787814" sldId="257"/>
            <ac:spMk id="24" creationId="{09588DA8-065E-4F6F-8EFD-43104AB2E0CF}"/>
          </ac:spMkLst>
        </pc:spChg>
        <pc:spChg chg="add">
          <ac:chgData name="Timo Ryhtä" userId="7f132c493bfac37e" providerId="LiveId" clId="{EFE6AD45-6DE2-47BE-B1AA-9C1FD2D870CB}" dt="2021-02-09T19:19:52.325" v="18" actId="26606"/>
          <ac:spMkLst>
            <pc:docMk/>
            <pc:sldMk cId="663787814" sldId="257"/>
            <ac:spMk id="26" creationId="{C4285719-470E-454C-AF62-8323075F1F5B}"/>
          </ac:spMkLst>
        </pc:spChg>
        <pc:spChg chg="add">
          <ac:chgData name="Timo Ryhtä" userId="7f132c493bfac37e" providerId="LiveId" clId="{EFE6AD45-6DE2-47BE-B1AA-9C1FD2D870CB}" dt="2021-02-09T19:19:52.325" v="18" actId="26606"/>
          <ac:spMkLst>
            <pc:docMk/>
            <pc:sldMk cId="663787814" sldId="257"/>
            <ac:spMk id="28" creationId="{CD9FE4EF-C4D8-49A0-B2FF-81D8DB7D8A24}"/>
          </ac:spMkLst>
        </pc:spChg>
        <pc:spChg chg="add">
          <ac:chgData name="Timo Ryhtä" userId="7f132c493bfac37e" providerId="LiveId" clId="{EFE6AD45-6DE2-47BE-B1AA-9C1FD2D870CB}" dt="2021-02-09T19:19:52.325" v="18" actId="26606"/>
          <ac:spMkLst>
            <pc:docMk/>
            <pc:sldMk cId="663787814" sldId="257"/>
            <ac:spMk id="30" creationId="{4300840D-0A0B-4512-BACA-B439D5B9C57C}"/>
          </ac:spMkLst>
        </pc:spChg>
        <pc:spChg chg="add">
          <ac:chgData name="Timo Ryhtä" userId="7f132c493bfac37e" providerId="LiveId" clId="{EFE6AD45-6DE2-47BE-B1AA-9C1FD2D870CB}" dt="2021-02-09T19:19:52.325" v="18" actId="26606"/>
          <ac:spMkLst>
            <pc:docMk/>
            <pc:sldMk cId="663787814" sldId="257"/>
            <ac:spMk id="32" creationId="{D2B78728-A580-49A7-84F9-6EF6F583ADE0}"/>
          </ac:spMkLst>
        </pc:spChg>
        <pc:spChg chg="add">
          <ac:chgData name="Timo Ryhtä" userId="7f132c493bfac37e" providerId="LiveId" clId="{EFE6AD45-6DE2-47BE-B1AA-9C1FD2D870CB}" dt="2021-02-09T19:19:52.325" v="18" actId="26606"/>
          <ac:spMkLst>
            <pc:docMk/>
            <pc:sldMk cId="663787814" sldId="257"/>
            <ac:spMk id="34" creationId="{38FAA1A1-D861-433F-88FA-1E9D6FD31D11}"/>
          </ac:spMkLst>
        </pc:spChg>
        <pc:spChg chg="add">
          <ac:chgData name="Timo Ryhtä" userId="7f132c493bfac37e" providerId="LiveId" clId="{EFE6AD45-6DE2-47BE-B1AA-9C1FD2D870CB}" dt="2021-02-09T19:19:52.325" v="18" actId="26606"/>
          <ac:spMkLst>
            <pc:docMk/>
            <pc:sldMk cId="663787814" sldId="257"/>
            <ac:spMk id="36" creationId="{8D71EDA1-87BF-4D5D-AB79-F346FD19278A}"/>
          </ac:spMkLst>
        </pc:spChg>
      </pc:sldChg>
      <pc:sldChg chg="addSp delSp modSp mod setBg">
        <pc:chgData name="Timo Ryhtä" userId="7f132c493bfac37e" providerId="LiveId" clId="{EFE6AD45-6DE2-47BE-B1AA-9C1FD2D870CB}" dt="2021-02-09T19:20:10.692" v="19" actId="26606"/>
        <pc:sldMkLst>
          <pc:docMk/>
          <pc:sldMk cId="840003110" sldId="258"/>
        </pc:sldMkLst>
        <pc:spChg chg="mod">
          <ac:chgData name="Timo Ryhtä" userId="7f132c493bfac37e" providerId="LiveId" clId="{EFE6AD45-6DE2-47BE-B1AA-9C1FD2D870CB}" dt="2021-02-09T19:20:10.692" v="19" actId="26606"/>
          <ac:spMkLst>
            <pc:docMk/>
            <pc:sldMk cId="840003110" sldId="258"/>
            <ac:spMk id="2" creationId="{00000000-0000-0000-0000-000000000000}"/>
          </ac:spMkLst>
        </pc:spChg>
        <pc:spChg chg="add del">
          <ac:chgData name="Timo Ryhtä" userId="7f132c493bfac37e" providerId="LiveId" clId="{EFE6AD45-6DE2-47BE-B1AA-9C1FD2D870CB}" dt="2021-02-09T19:17:42.266" v="3" actId="26606"/>
          <ac:spMkLst>
            <pc:docMk/>
            <pc:sldMk cId="840003110" sldId="258"/>
            <ac:spMk id="3" creationId="{00000000-0000-0000-0000-000000000000}"/>
          </ac:spMkLst>
        </pc:spChg>
        <pc:spChg chg="add del">
          <ac:chgData name="Timo Ryhtä" userId="7f132c493bfac37e" providerId="LiveId" clId="{EFE6AD45-6DE2-47BE-B1AA-9C1FD2D870CB}" dt="2021-02-09T19:17:42.214" v="2" actId="26606"/>
          <ac:spMkLst>
            <pc:docMk/>
            <pc:sldMk cId="840003110" sldId="258"/>
            <ac:spMk id="9" creationId="{68575C10-8187-4AC4-AD72-C754EAFD2867}"/>
          </ac:spMkLst>
        </pc:spChg>
        <pc:spChg chg="add del">
          <ac:chgData name="Timo Ryhtä" userId="7f132c493bfac37e" providerId="LiveId" clId="{EFE6AD45-6DE2-47BE-B1AA-9C1FD2D870CB}" dt="2021-02-09T19:18:25.014" v="6" actId="26606"/>
          <ac:spMkLst>
            <pc:docMk/>
            <pc:sldMk cId="840003110" sldId="258"/>
            <ac:spMk id="13" creationId="{2E442304-DDBD-4F7B-8017-36BCC863FB40}"/>
          </ac:spMkLst>
        </pc:spChg>
        <pc:spChg chg="add del">
          <ac:chgData name="Timo Ryhtä" userId="7f132c493bfac37e" providerId="LiveId" clId="{EFE6AD45-6DE2-47BE-B1AA-9C1FD2D870CB}" dt="2021-02-09T19:18:25.014" v="6" actId="26606"/>
          <ac:spMkLst>
            <pc:docMk/>
            <pc:sldMk cId="840003110" sldId="258"/>
            <ac:spMk id="14" creationId="{5E107275-3853-46FD-A241-DE4355A42675}"/>
          </ac:spMkLst>
        </pc:spChg>
        <pc:spChg chg="add del">
          <ac:chgData name="Timo Ryhtä" userId="7f132c493bfac37e" providerId="LiveId" clId="{EFE6AD45-6DE2-47BE-B1AA-9C1FD2D870CB}" dt="2021-02-09T19:18:24.917" v="5" actId="26606"/>
          <ac:spMkLst>
            <pc:docMk/>
            <pc:sldMk cId="840003110" sldId="258"/>
            <ac:spMk id="20" creationId="{D55CD764-972B-4CA5-A885-53E55C63E174}"/>
          </ac:spMkLst>
        </pc:spChg>
        <pc:spChg chg="add del">
          <ac:chgData name="Timo Ryhtä" userId="7f132c493bfac37e" providerId="LiveId" clId="{EFE6AD45-6DE2-47BE-B1AA-9C1FD2D870CB}" dt="2021-02-09T19:18:24.917" v="5" actId="26606"/>
          <ac:spMkLst>
            <pc:docMk/>
            <pc:sldMk cId="840003110" sldId="258"/>
            <ac:spMk id="22" creationId="{34165AB3-7006-4430-BCE3-25476BE13322}"/>
          </ac:spMkLst>
        </pc:spChg>
        <pc:spChg chg="add del">
          <ac:chgData name="Timo Ryhtä" userId="7f132c493bfac37e" providerId="LiveId" clId="{EFE6AD45-6DE2-47BE-B1AA-9C1FD2D870CB}" dt="2021-02-09T19:18:24.917" v="5" actId="26606"/>
          <ac:spMkLst>
            <pc:docMk/>
            <pc:sldMk cId="840003110" sldId="258"/>
            <ac:spMk id="46" creationId="{E3E51905-F374-4E1A-97CF-B741584B74D5}"/>
          </ac:spMkLst>
        </pc:spChg>
        <pc:spChg chg="add del">
          <ac:chgData name="Timo Ryhtä" userId="7f132c493bfac37e" providerId="LiveId" clId="{EFE6AD45-6DE2-47BE-B1AA-9C1FD2D870CB}" dt="2021-02-09T19:20:10.692" v="19" actId="26606"/>
          <ac:spMkLst>
            <pc:docMk/>
            <pc:sldMk cId="840003110" sldId="258"/>
            <ac:spMk id="48" creationId="{68575C10-8187-4AC4-AD72-C754EAFD2867}"/>
          </ac:spMkLst>
        </pc:spChg>
        <pc:spChg chg="add">
          <ac:chgData name="Timo Ryhtä" userId="7f132c493bfac37e" providerId="LiveId" clId="{EFE6AD45-6DE2-47BE-B1AA-9C1FD2D870CB}" dt="2021-02-09T19:20:10.692" v="19" actId="26606"/>
          <ac:spMkLst>
            <pc:docMk/>
            <pc:sldMk cId="840003110" sldId="258"/>
            <ac:spMk id="54" creationId="{9203DE33-2CD4-4CA8-9AF3-37C3B65133B0}"/>
          </ac:spMkLst>
        </pc:spChg>
        <pc:spChg chg="add">
          <ac:chgData name="Timo Ryhtä" userId="7f132c493bfac37e" providerId="LiveId" clId="{EFE6AD45-6DE2-47BE-B1AA-9C1FD2D870CB}" dt="2021-02-09T19:20:10.692" v="19" actId="26606"/>
          <ac:spMkLst>
            <pc:docMk/>
            <pc:sldMk cId="840003110" sldId="258"/>
            <ac:spMk id="56" creationId="{0AF57B88-1D4C-41FA-A761-EC1DD10C35CB}"/>
          </ac:spMkLst>
        </pc:spChg>
        <pc:spChg chg="add">
          <ac:chgData name="Timo Ryhtä" userId="7f132c493bfac37e" providerId="LiveId" clId="{EFE6AD45-6DE2-47BE-B1AA-9C1FD2D870CB}" dt="2021-02-09T19:20:10.692" v="19" actId="26606"/>
          <ac:spMkLst>
            <pc:docMk/>
            <pc:sldMk cId="840003110" sldId="258"/>
            <ac:spMk id="58" creationId="{D2548F45-5164-4ABB-8212-7F293FDED8D4}"/>
          </ac:spMkLst>
        </pc:spChg>
        <pc:spChg chg="add">
          <ac:chgData name="Timo Ryhtä" userId="7f132c493bfac37e" providerId="LiveId" clId="{EFE6AD45-6DE2-47BE-B1AA-9C1FD2D870CB}" dt="2021-02-09T19:20:10.692" v="19" actId="26606"/>
          <ac:spMkLst>
            <pc:docMk/>
            <pc:sldMk cId="840003110" sldId="258"/>
            <ac:spMk id="60" creationId="{5E81CCFB-7BEF-4186-86FB-D09450B4D02D}"/>
          </ac:spMkLst>
        </pc:spChg>
        <pc:grpChg chg="add del">
          <ac:chgData name="Timo Ryhtä" userId="7f132c493bfac37e" providerId="LiveId" clId="{EFE6AD45-6DE2-47BE-B1AA-9C1FD2D870CB}" dt="2021-02-09T19:18:24.917" v="5" actId="26606"/>
          <ac:grpSpMkLst>
            <pc:docMk/>
            <pc:sldMk cId="840003110" sldId="258"/>
            <ac:grpSpMk id="24" creationId="{11999B20-6058-4C55-882E-A1FB050B69DD}"/>
          </ac:grpSpMkLst>
        </pc:grpChg>
        <pc:graphicFrameChg chg="add del">
          <ac:chgData name="Timo Ryhtä" userId="7f132c493bfac37e" providerId="LiveId" clId="{EFE6AD45-6DE2-47BE-B1AA-9C1FD2D870CB}" dt="2021-02-09T19:17:42.214" v="2" actId="26606"/>
          <ac:graphicFrameMkLst>
            <pc:docMk/>
            <pc:sldMk cId="840003110" sldId="258"/>
            <ac:graphicFrameMk id="5" creationId="{1285169F-3F16-4CCF-AC56-94357DFE2FB5}"/>
          </ac:graphicFrameMkLst>
        </pc:graphicFrameChg>
        <pc:graphicFrameChg chg="add mod modGraphic">
          <ac:chgData name="Timo Ryhtä" userId="7f132c493bfac37e" providerId="LiveId" clId="{EFE6AD45-6DE2-47BE-B1AA-9C1FD2D870CB}" dt="2021-02-09T19:18:25.014" v="6" actId="26606"/>
          <ac:graphicFrameMkLst>
            <pc:docMk/>
            <pc:sldMk cId="840003110" sldId="258"/>
            <ac:graphicFrameMk id="15" creationId="{E2D5EE0F-2AD2-4FA7-974B-F82BFA821C30}"/>
          </ac:graphicFrameMkLst>
        </pc:graphicFrameChg>
        <pc:cxnChg chg="add del">
          <ac:chgData name="Timo Ryhtä" userId="7f132c493bfac37e" providerId="LiveId" clId="{EFE6AD45-6DE2-47BE-B1AA-9C1FD2D870CB}" dt="2021-02-09T19:17:42.214" v="2" actId="26606"/>
          <ac:cxnSpMkLst>
            <pc:docMk/>
            <pc:sldMk cId="840003110" sldId="258"/>
            <ac:cxnSpMk id="11" creationId="{74E776C9-ED67-41B7-B3A3-4DF76EF3ACEE}"/>
          </ac:cxnSpMkLst>
        </pc:cxnChg>
        <pc:cxnChg chg="add del">
          <ac:chgData name="Timo Ryhtä" userId="7f132c493bfac37e" providerId="LiveId" clId="{EFE6AD45-6DE2-47BE-B1AA-9C1FD2D870CB}" dt="2021-02-09T19:20:10.692" v="19" actId="26606"/>
          <ac:cxnSpMkLst>
            <pc:docMk/>
            <pc:sldMk cId="840003110" sldId="258"/>
            <ac:cxnSpMk id="49" creationId="{74E776C9-ED67-41B7-B3A3-4DF76EF3ACEE}"/>
          </ac:cxnSpMkLst>
        </pc:cxnChg>
      </pc:sldChg>
      <pc:sldChg chg="addSp delSp modSp mod setBg">
        <pc:chgData name="Timo Ryhtä" userId="7f132c493bfac37e" providerId="LiveId" clId="{EFE6AD45-6DE2-47BE-B1AA-9C1FD2D870CB}" dt="2021-02-09T19:18:45.109" v="11" actId="26606"/>
        <pc:sldMkLst>
          <pc:docMk/>
          <pc:sldMk cId="2502393048" sldId="259"/>
        </pc:sldMkLst>
        <pc:spChg chg="mod">
          <ac:chgData name="Timo Ryhtä" userId="7f132c493bfac37e" providerId="LiveId" clId="{EFE6AD45-6DE2-47BE-B1AA-9C1FD2D870CB}" dt="2021-02-09T19:18:45.109" v="11" actId="26606"/>
          <ac:spMkLst>
            <pc:docMk/>
            <pc:sldMk cId="2502393048" sldId="259"/>
            <ac:spMk id="2" creationId="{00000000-0000-0000-0000-000000000000}"/>
          </ac:spMkLst>
        </pc:spChg>
        <pc:spChg chg="add del">
          <ac:chgData name="Timo Ryhtä" userId="7f132c493bfac37e" providerId="LiveId" clId="{EFE6AD45-6DE2-47BE-B1AA-9C1FD2D870CB}" dt="2021-02-09T19:18:45.109" v="11" actId="26606"/>
          <ac:spMkLst>
            <pc:docMk/>
            <pc:sldMk cId="2502393048" sldId="259"/>
            <ac:spMk id="3" creationId="{00000000-0000-0000-0000-000000000000}"/>
          </ac:spMkLst>
        </pc:spChg>
        <pc:spChg chg="add">
          <ac:chgData name="Timo Ryhtä" userId="7f132c493bfac37e" providerId="LiveId" clId="{EFE6AD45-6DE2-47BE-B1AA-9C1FD2D870CB}" dt="2021-02-09T19:18:45.109" v="11" actId="26606"/>
          <ac:spMkLst>
            <pc:docMk/>
            <pc:sldMk cId="2502393048" sldId="259"/>
            <ac:spMk id="8" creationId="{09588DA8-065E-4F6F-8EFD-43104AB2E0CF}"/>
          </ac:spMkLst>
        </pc:spChg>
        <pc:spChg chg="add del">
          <ac:chgData name="Timo Ryhtä" userId="7f132c493bfac37e" providerId="LiveId" clId="{EFE6AD45-6DE2-47BE-B1AA-9C1FD2D870CB}" dt="2021-02-09T19:18:40.349" v="8" actId="26606"/>
          <ac:spMkLst>
            <pc:docMk/>
            <pc:sldMk cId="2502393048" sldId="259"/>
            <ac:spMk id="9" creationId="{68575C10-8187-4AC4-AD72-C754EAFD2867}"/>
          </ac:spMkLst>
        </pc:spChg>
        <pc:spChg chg="add">
          <ac:chgData name="Timo Ryhtä" userId="7f132c493bfac37e" providerId="LiveId" clId="{EFE6AD45-6DE2-47BE-B1AA-9C1FD2D870CB}" dt="2021-02-09T19:18:45.109" v="11" actId="26606"/>
          <ac:spMkLst>
            <pc:docMk/>
            <pc:sldMk cId="2502393048" sldId="259"/>
            <ac:spMk id="10" creationId="{C4285719-470E-454C-AF62-8323075F1F5B}"/>
          </ac:spMkLst>
        </pc:spChg>
        <pc:spChg chg="add">
          <ac:chgData name="Timo Ryhtä" userId="7f132c493bfac37e" providerId="LiveId" clId="{EFE6AD45-6DE2-47BE-B1AA-9C1FD2D870CB}" dt="2021-02-09T19:18:45.109" v="11" actId="26606"/>
          <ac:spMkLst>
            <pc:docMk/>
            <pc:sldMk cId="2502393048" sldId="259"/>
            <ac:spMk id="12" creationId="{CD9FE4EF-C4D8-49A0-B2FF-81D8DB7D8A24}"/>
          </ac:spMkLst>
        </pc:spChg>
        <pc:spChg chg="add del">
          <ac:chgData name="Timo Ryhtä" userId="7f132c493bfac37e" providerId="LiveId" clId="{EFE6AD45-6DE2-47BE-B1AA-9C1FD2D870CB}" dt="2021-02-09T19:18:45.088" v="10" actId="26606"/>
          <ac:spMkLst>
            <pc:docMk/>
            <pc:sldMk cId="2502393048" sldId="259"/>
            <ac:spMk id="13" creationId="{68575C10-8187-4AC4-AD72-C754EAFD2867}"/>
          </ac:spMkLst>
        </pc:spChg>
        <pc:spChg chg="add">
          <ac:chgData name="Timo Ryhtä" userId="7f132c493bfac37e" providerId="LiveId" clId="{EFE6AD45-6DE2-47BE-B1AA-9C1FD2D870CB}" dt="2021-02-09T19:18:45.109" v="11" actId="26606"/>
          <ac:spMkLst>
            <pc:docMk/>
            <pc:sldMk cId="2502393048" sldId="259"/>
            <ac:spMk id="16" creationId="{D2B78728-A580-49A7-84F9-6EF6F583ADE0}"/>
          </ac:spMkLst>
        </pc:spChg>
        <pc:spChg chg="add">
          <ac:chgData name="Timo Ryhtä" userId="7f132c493bfac37e" providerId="LiveId" clId="{EFE6AD45-6DE2-47BE-B1AA-9C1FD2D870CB}" dt="2021-02-09T19:18:45.109" v="11" actId="26606"/>
          <ac:spMkLst>
            <pc:docMk/>
            <pc:sldMk cId="2502393048" sldId="259"/>
            <ac:spMk id="17" creationId="{4300840D-0A0B-4512-BACA-B439D5B9C57C}"/>
          </ac:spMkLst>
        </pc:spChg>
        <pc:spChg chg="add">
          <ac:chgData name="Timo Ryhtä" userId="7f132c493bfac37e" providerId="LiveId" clId="{EFE6AD45-6DE2-47BE-B1AA-9C1FD2D870CB}" dt="2021-02-09T19:18:45.109" v="11" actId="26606"/>
          <ac:spMkLst>
            <pc:docMk/>
            <pc:sldMk cId="2502393048" sldId="259"/>
            <ac:spMk id="18" creationId="{38FAA1A1-D861-433F-88FA-1E9D6FD31D11}"/>
          </ac:spMkLst>
        </pc:spChg>
        <pc:spChg chg="add">
          <ac:chgData name="Timo Ryhtä" userId="7f132c493bfac37e" providerId="LiveId" clId="{EFE6AD45-6DE2-47BE-B1AA-9C1FD2D870CB}" dt="2021-02-09T19:18:45.109" v="11" actId="26606"/>
          <ac:spMkLst>
            <pc:docMk/>
            <pc:sldMk cId="2502393048" sldId="259"/>
            <ac:spMk id="19" creationId="{00000000-0000-0000-0000-000000000000}"/>
          </ac:spMkLst>
        </pc:spChg>
        <pc:spChg chg="add">
          <ac:chgData name="Timo Ryhtä" userId="7f132c493bfac37e" providerId="LiveId" clId="{EFE6AD45-6DE2-47BE-B1AA-9C1FD2D870CB}" dt="2021-02-09T19:18:45.109" v="11" actId="26606"/>
          <ac:spMkLst>
            <pc:docMk/>
            <pc:sldMk cId="2502393048" sldId="259"/>
            <ac:spMk id="20" creationId="{8D71EDA1-87BF-4D5D-AB79-F346FD19278A}"/>
          </ac:spMkLst>
        </pc:spChg>
        <pc:graphicFrameChg chg="add del">
          <ac:chgData name="Timo Ryhtä" userId="7f132c493bfac37e" providerId="LiveId" clId="{EFE6AD45-6DE2-47BE-B1AA-9C1FD2D870CB}" dt="2021-02-09T19:18:40.349" v="8" actId="26606"/>
          <ac:graphicFrameMkLst>
            <pc:docMk/>
            <pc:sldMk cId="2502393048" sldId="259"/>
            <ac:graphicFrameMk id="5" creationId="{7D43DF1B-8D2A-43D9-A564-05EB7511952D}"/>
          </ac:graphicFrameMkLst>
        </pc:graphicFrameChg>
        <pc:graphicFrameChg chg="add del">
          <ac:chgData name="Timo Ryhtä" userId="7f132c493bfac37e" providerId="LiveId" clId="{EFE6AD45-6DE2-47BE-B1AA-9C1FD2D870CB}" dt="2021-02-09T19:18:45.088" v="10" actId="26606"/>
          <ac:graphicFrameMkLst>
            <pc:docMk/>
            <pc:sldMk cId="2502393048" sldId="259"/>
            <ac:graphicFrameMk id="15" creationId="{EA08B6E4-11B4-4444-93E6-4ACE3BDA0543}"/>
          </ac:graphicFrameMkLst>
        </pc:graphicFrameChg>
        <pc:cxnChg chg="add del">
          <ac:chgData name="Timo Ryhtä" userId="7f132c493bfac37e" providerId="LiveId" clId="{EFE6AD45-6DE2-47BE-B1AA-9C1FD2D870CB}" dt="2021-02-09T19:18:40.349" v="8" actId="26606"/>
          <ac:cxnSpMkLst>
            <pc:docMk/>
            <pc:sldMk cId="2502393048" sldId="259"/>
            <ac:cxnSpMk id="11" creationId="{74E776C9-ED67-41B7-B3A3-4DF76EF3ACEE}"/>
          </ac:cxnSpMkLst>
        </pc:cxnChg>
        <pc:cxnChg chg="add del">
          <ac:chgData name="Timo Ryhtä" userId="7f132c493bfac37e" providerId="LiveId" clId="{EFE6AD45-6DE2-47BE-B1AA-9C1FD2D870CB}" dt="2021-02-09T19:18:45.088" v="10" actId="26606"/>
          <ac:cxnSpMkLst>
            <pc:docMk/>
            <pc:sldMk cId="2502393048" sldId="259"/>
            <ac:cxnSpMk id="14" creationId="{74E776C9-ED67-41B7-B3A3-4DF76EF3ACEE}"/>
          </ac:cxnSpMkLst>
        </pc:cxnChg>
      </pc:sldChg>
      <pc:sldChg chg="addSp modSp mod setBg">
        <pc:chgData name="Timo Ryhtä" userId="7f132c493bfac37e" providerId="LiveId" clId="{EFE6AD45-6DE2-47BE-B1AA-9C1FD2D870CB}" dt="2021-02-09T19:18:53.876" v="12" actId="26606"/>
        <pc:sldMkLst>
          <pc:docMk/>
          <pc:sldMk cId="3419205674" sldId="260"/>
        </pc:sldMkLst>
        <pc:spChg chg="mod">
          <ac:chgData name="Timo Ryhtä" userId="7f132c493bfac37e" providerId="LiveId" clId="{EFE6AD45-6DE2-47BE-B1AA-9C1FD2D870CB}" dt="2021-02-09T19:18:53.876" v="12" actId="26606"/>
          <ac:spMkLst>
            <pc:docMk/>
            <pc:sldMk cId="3419205674" sldId="260"/>
            <ac:spMk id="2" creationId="{00000000-0000-0000-0000-000000000000}"/>
          </ac:spMkLst>
        </pc:spChg>
        <pc:spChg chg="mod">
          <ac:chgData name="Timo Ryhtä" userId="7f132c493bfac37e" providerId="LiveId" clId="{EFE6AD45-6DE2-47BE-B1AA-9C1FD2D870CB}" dt="2021-02-09T19:18:53.876" v="12" actId="26606"/>
          <ac:spMkLst>
            <pc:docMk/>
            <pc:sldMk cId="3419205674" sldId="260"/>
            <ac:spMk id="3" creationId="{00000000-0000-0000-0000-000000000000}"/>
          </ac:spMkLst>
        </pc:spChg>
        <pc:spChg chg="add">
          <ac:chgData name="Timo Ryhtä" userId="7f132c493bfac37e" providerId="LiveId" clId="{EFE6AD45-6DE2-47BE-B1AA-9C1FD2D870CB}" dt="2021-02-09T19:18:53.876" v="12" actId="26606"/>
          <ac:spMkLst>
            <pc:docMk/>
            <pc:sldMk cId="3419205674" sldId="260"/>
            <ac:spMk id="8" creationId="{09588DA8-065E-4F6F-8EFD-43104AB2E0CF}"/>
          </ac:spMkLst>
        </pc:spChg>
        <pc:spChg chg="add">
          <ac:chgData name="Timo Ryhtä" userId="7f132c493bfac37e" providerId="LiveId" clId="{EFE6AD45-6DE2-47BE-B1AA-9C1FD2D870CB}" dt="2021-02-09T19:18:53.876" v="12" actId="26606"/>
          <ac:spMkLst>
            <pc:docMk/>
            <pc:sldMk cId="3419205674" sldId="260"/>
            <ac:spMk id="10" creationId="{C4285719-470E-454C-AF62-8323075F1F5B}"/>
          </ac:spMkLst>
        </pc:spChg>
        <pc:spChg chg="add">
          <ac:chgData name="Timo Ryhtä" userId="7f132c493bfac37e" providerId="LiveId" clId="{EFE6AD45-6DE2-47BE-B1AA-9C1FD2D870CB}" dt="2021-02-09T19:18:53.876" v="12" actId="26606"/>
          <ac:spMkLst>
            <pc:docMk/>
            <pc:sldMk cId="3419205674" sldId="260"/>
            <ac:spMk id="12" creationId="{CD9FE4EF-C4D8-49A0-B2FF-81D8DB7D8A24}"/>
          </ac:spMkLst>
        </pc:spChg>
        <pc:spChg chg="add">
          <ac:chgData name="Timo Ryhtä" userId="7f132c493bfac37e" providerId="LiveId" clId="{EFE6AD45-6DE2-47BE-B1AA-9C1FD2D870CB}" dt="2021-02-09T19:18:53.876" v="12" actId="26606"/>
          <ac:spMkLst>
            <pc:docMk/>
            <pc:sldMk cId="3419205674" sldId="260"/>
            <ac:spMk id="14" creationId="{4300840D-0A0B-4512-BACA-B439D5B9C57C}"/>
          </ac:spMkLst>
        </pc:spChg>
        <pc:spChg chg="add">
          <ac:chgData name="Timo Ryhtä" userId="7f132c493bfac37e" providerId="LiveId" clId="{EFE6AD45-6DE2-47BE-B1AA-9C1FD2D870CB}" dt="2021-02-09T19:18:53.876" v="12" actId="26606"/>
          <ac:spMkLst>
            <pc:docMk/>
            <pc:sldMk cId="3419205674" sldId="260"/>
            <ac:spMk id="16" creationId="{D2B78728-A580-49A7-84F9-6EF6F583ADE0}"/>
          </ac:spMkLst>
        </pc:spChg>
        <pc:spChg chg="add">
          <ac:chgData name="Timo Ryhtä" userId="7f132c493bfac37e" providerId="LiveId" clId="{EFE6AD45-6DE2-47BE-B1AA-9C1FD2D870CB}" dt="2021-02-09T19:18:53.876" v="12" actId="26606"/>
          <ac:spMkLst>
            <pc:docMk/>
            <pc:sldMk cId="3419205674" sldId="260"/>
            <ac:spMk id="18" creationId="{38FAA1A1-D861-433F-88FA-1E9D6FD31D11}"/>
          </ac:spMkLst>
        </pc:spChg>
        <pc:spChg chg="add">
          <ac:chgData name="Timo Ryhtä" userId="7f132c493bfac37e" providerId="LiveId" clId="{EFE6AD45-6DE2-47BE-B1AA-9C1FD2D870CB}" dt="2021-02-09T19:18:53.876" v="12" actId="26606"/>
          <ac:spMkLst>
            <pc:docMk/>
            <pc:sldMk cId="3419205674" sldId="260"/>
            <ac:spMk id="20" creationId="{8D71EDA1-87BF-4D5D-AB79-F346FD19278A}"/>
          </ac:spMkLst>
        </pc:spChg>
      </pc:sldChg>
      <pc:sldChg chg="addSp modSp mod setBg">
        <pc:chgData name="Timo Ryhtä" userId="7f132c493bfac37e" providerId="LiveId" clId="{EFE6AD45-6DE2-47BE-B1AA-9C1FD2D870CB}" dt="2021-02-09T19:18:59.333" v="13" actId="26606"/>
        <pc:sldMkLst>
          <pc:docMk/>
          <pc:sldMk cId="3732887204" sldId="261"/>
        </pc:sldMkLst>
        <pc:spChg chg="mod">
          <ac:chgData name="Timo Ryhtä" userId="7f132c493bfac37e" providerId="LiveId" clId="{EFE6AD45-6DE2-47BE-B1AA-9C1FD2D870CB}" dt="2021-02-09T19:18:59.333" v="13" actId="26606"/>
          <ac:spMkLst>
            <pc:docMk/>
            <pc:sldMk cId="3732887204" sldId="261"/>
            <ac:spMk id="2" creationId="{00000000-0000-0000-0000-000000000000}"/>
          </ac:spMkLst>
        </pc:spChg>
        <pc:spChg chg="mod">
          <ac:chgData name="Timo Ryhtä" userId="7f132c493bfac37e" providerId="LiveId" clId="{EFE6AD45-6DE2-47BE-B1AA-9C1FD2D870CB}" dt="2021-02-09T19:18:59.333" v="13" actId="26606"/>
          <ac:spMkLst>
            <pc:docMk/>
            <pc:sldMk cId="3732887204" sldId="261"/>
            <ac:spMk id="3" creationId="{00000000-0000-0000-0000-000000000000}"/>
          </ac:spMkLst>
        </pc:spChg>
        <pc:spChg chg="add">
          <ac:chgData name="Timo Ryhtä" userId="7f132c493bfac37e" providerId="LiveId" clId="{EFE6AD45-6DE2-47BE-B1AA-9C1FD2D870CB}" dt="2021-02-09T19:18:59.333" v="13" actId="26606"/>
          <ac:spMkLst>
            <pc:docMk/>
            <pc:sldMk cId="3732887204" sldId="261"/>
            <ac:spMk id="8" creationId="{09588DA8-065E-4F6F-8EFD-43104AB2E0CF}"/>
          </ac:spMkLst>
        </pc:spChg>
        <pc:spChg chg="add">
          <ac:chgData name="Timo Ryhtä" userId="7f132c493bfac37e" providerId="LiveId" clId="{EFE6AD45-6DE2-47BE-B1AA-9C1FD2D870CB}" dt="2021-02-09T19:18:59.333" v="13" actId="26606"/>
          <ac:spMkLst>
            <pc:docMk/>
            <pc:sldMk cId="3732887204" sldId="261"/>
            <ac:spMk id="10" creationId="{C4285719-470E-454C-AF62-8323075F1F5B}"/>
          </ac:spMkLst>
        </pc:spChg>
        <pc:spChg chg="add">
          <ac:chgData name="Timo Ryhtä" userId="7f132c493bfac37e" providerId="LiveId" clId="{EFE6AD45-6DE2-47BE-B1AA-9C1FD2D870CB}" dt="2021-02-09T19:18:59.333" v="13" actId="26606"/>
          <ac:spMkLst>
            <pc:docMk/>
            <pc:sldMk cId="3732887204" sldId="261"/>
            <ac:spMk id="12" creationId="{CD9FE4EF-C4D8-49A0-B2FF-81D8DB7D8A24}"/>
          </ac:spMkLst>
        </pc:spChg>
        <pc:spChg chg="add">
          <ac:chgData name="Timo Ryhtä" userId="7f132c493bfac37e" providerId="LiveId" clId="{EFE6AD45-6DE2-47BE-B1AA-9C1FD2D870CB}" dt="2021-02-09T19:18:59.333" v="13" actId="26606"/>
          <ac:spMkLst>
            <pc:docMk/>
            <pc:sldMk cId="3732887204" sldId="261"/>
            <ac:spMk id="14" creationId="{4300840D-0A0B-4512-BACA-B439D5B9C57C}"/>
          </ac:spMkLst>
        </pc:spChg>
        <pc:spChg chg="add">
          <ac:chgData name="Timo Ryhtä" userId="7f132c493bfac37e" providerId="LiveId" clId="{EFE6AD45-6DE2-47BE-B1AA-9C1FD2D870CB}" dt="2021-02-09T19:18:59.333" v="13" actId="26606"/>
          <ac:spMkLst>
            <pc:docMk/>
            <pc:sldMk cId="3732887204" sldId="261"/>
            <ac:spMk id="16" creationId="{D2B78728-A580-49A7-84F9-6EF6F583ADE0}"/>
          </ac:spMkLst>
        </pc:spChg>
        <pc:spChg chg="add">
          <ac:chgData name="Timo Ryhtä" userId="7f132c493bfac37e" providerId="LiveId" clId="{EFE6AD45-6DE2-47BE-B1AA-9C1FD2D870CB}" dt="2021-02-09T19:18:59.333" v="13" actId="26606"/>
          <ac:spMkLst>
            <pc:docMk/>
            <pc:sldMk cId="3732887204" sldId="261"/>
            <ac:spMk id="18" creationId="{38FAA1A1-D861-433F-88FA-1E9D6FD31D11}"/>
          </ac:spMkLst>
        </pc:spChg>
        <pc:spChg chg="add">
          <ac:chgData name="Timo Ryhtä" userId="7f132c493bfac37e" providerId="LiveId" clId="{EFE6AD45-6DE2-47BE-B1AA-9C1FD2D870CB}" dt="2021-02-09T19:18:59.333" v="13" actId="26606"/>
          <ac:spMkLst>
            <pc:docMk/>
            <pc:sldMk cId="3732887204" sldId="261"/>
            <ac:spMk id="20" creationId="{8D71EDA1-87BF-4D5D-AB79-F346FD19278A}"/>
          </ac:spMkLst>
        </pc:spChg>
      </pc:sldChg>
      <pc:sldChg chg="addSp modSp mod setBg">
        <pc:chgData name="Timo Ryhtä" userId="7f132c493bfac37e" providerId="LiveId" clId="{EFE6AD45-6DE2-47BE-B1AA-9C1FD2D870CB}" dt="2021-02-09T19:19:03.051" v="14" actId="26606"/>
        <pc:sldMkLst>
          <pc:docMk/>
          <pc:sldMk cId="1275073814" sldId="262"/>
        </pc:sldMkLst>
        <pc:spChg chg="mod">
          <ac:chgData name="Timo Ryhtä" userId="7f132c493bfac37e" providerId="LiveId" clId="{EFE6AD45-6DE2-47BE-B1AA-9C1FD2D870CB}" dt="2021-02-09T19:19:03.051" v="14" actId="26606"/>
          <ac:spMkLst>
            <pc:docMk/>
            <pc:sldMk cId="1275073814" sldId="262"/>
            <ac:spMk id="2" creationId="{00000000-0000-0000-0000-000000000000}"/>
          </ac:spMkLst>
        </pc:spChg>
        <pc:spChg chg="mod">
          <ac:chgData name="Timo Ryhtä" userId="7f132c493bfac37e" providerId="LiveId" clId="{EFE6AD45-6DE2-47BE-B1AA-9C1FD2D870CB}" dt="2021-02-09T19:19:03.051" v="14" actId="26606"/>
          <ac:spMkLst>
            <pc:docMk/>
            <pc:sldMk cId="1275073814" sldId="262"/>
            <ac:spMk id="3" creationId="{00000000-0000-0000-0000-000000000000}"/>
          </ac:spMkLst>
        </pc:spChg>
        <pc:spChg chg="add">
          <ac:chgData name="Timo Ryhtä" userId="7f132c493bfac37e" providerId="LiveId" clId="{EFE6AD45-6DE2-47BE-B1AA-9C1FD2D870CB}" dt="2021-02-09T19:19:03.051" v="14" actId="26606"/>
          <ac:spMkLst>
            <pc:docMk/>
            <pc:sldMk cId="1275073814" sldId="262"/>
            <ac:spMk id="8" creationId="{09588DA8-065E-4F6F-8EFD-43104AB2E0CF}"/>
          </ac:spMkLst>
        </pc:spChg>
        <pc:spChg chg="add">
          <ac:chgData name="Timo Ryhtä" userId="7f132c493bfac37e" providerId="LiveId" clId="{EFE6AD45-6DE2-47BE-B1AA-9C1FD2D870CB}" dt="2021-02-09T19:19:03.051" v="14" actId="26606"/>
          <ac:spMkLst>
            <pc:docMk/>
            <pc:sldMk cId="1275073814" sldId="262"/>
            <ac:spMk id="10" creationId="{C4285719-470E-454C-AF62-8323075F1F5B}"/>
          </ac:spMkLst>
        </pc:spChg>
        <pc:spChg chg="add">
          <ac:chgData name="Timo Ryhtä" userId="7f132c493bfac37e" providerId="LiveId" clId="{EFE6AD45-6DE2-47BE-B1AA-9C1FD2D870CB}" dt="2021-02-09T19:19:03.051" v="14" actId="26606"/>
          <ac:spMkLst>
            <pc:docMk/>
            <pc:sldMk cId="1275073814" sldId="262"/>
            <ac:spMk id="12" creationId="{CD9FE4EF-C4D8-49A0-B2FF-81D8DB7D8A24}"/>
          </ac:spMkLst>
        </pc:spChg>
        <pc:spChg chg="add">
          <ac:chgData name="Timo Ryhtä" userId="7f132c493bfac37e" providerId="LiveId" clId="{EFE6AD45-6DE2-47BE-B1AA-9C1FD2D870CB}" dt="2021-02-09T19:19:03.051" v="14" actId="26606"/>
          <ac:spMkLst>
            <pc:docMk/>
            <pc:sldMk cId="1275073814" sldId="262"/>
            <ac:spMk id="14" creationId="{4300840D-0A0B-4512-BACA-B439D5B9C57C}"/>
          </ac:spMkLst>
        </pc:spChg>
        <pc:spChg chg="add">
          <ac:chgData name="Timo Ryhtä" userId="7f132c493bfac37e" providerId="LiveId" clId="{EFE6AD45-6DE2-47BE-B1AA-9C1FD2D870CB}" dt="2021-02-09T19:19:03.051" v="14" actId="26606"/>
          <ac:spMkLst>
            <pc:docMk/>
            <pc:sldMk cId="1275073814" sldId="262"/>
            <ac:spMk id="16" creationId="{D2B78728-A580-49A7-84F9-6EF6F583ADE0}"/>
          </ac:spMkLst>
        </pc:spChg>
        <pc:spChg chg="add">
          <ac:chgData name="Timo Ryhtä" userId="7f132c493bfac37e" providerId="LiveId" clId="{EFE6AD45-6DE2-47BE-B1AA-9C1FD2D870CB}" dt="2021-02-09T19:19:03.051" v="14" actId="26606"/>
          <ac:spMkLst>
            <pc:docMk/>
            <pc:sldMk cId="1275073814" sldId="262"/>
            <ac:spMk id="18" creationId="{38FAA1A1-D861-433F-88FA-1E9D6FD31D11}"/>
          </ac:spMkLst>
        </pc:spChg>
        <pc:spChg chg="add">
          <ac:chgData name="Timo Ryhtä" userId="7f132c493bfac37e" providerId="LiveId" clId="{EFE6AD45-6DE2-47BE-B1AA-9C1FD2D870CB}" dt="2021-02-09T19:19:03.051" v="14" actId="26606"/>
          <ac:spMkLst>
            <pc:docMk/>
            <pc:sldMk cId="1275073814" sldId="262"/>
            <ac:spMk id="20" creationId="{8D71EDA1-87BF-4D5D-AB79-F346FD19278A}"/>
          </ac:spMkLst>
        </pc:spChg>
      </pc:sldChg>
      <pc:sldChg chg="addSp modSp mod setBg">
        <pc:chgData name="Timo Ryhtä" userId="7f132c493bfac37e" providerId="LiveId" clId="{EFE6AD45-6DE2-47BE-B1AA-9C1FD2D870CB}" dt="2021-02-09T19:19:14.011" v="15" actId="26606"/>
        <pc:sldMkLst>
          <pc:docMk/>
          <pc:sldMk cId="402086281" sldId="263"/>
        </pc:sldMkLst>
        <pc:spChg chg="mod">
          <ac:chgData name="Timo Ryhtä" userId="7f132c493bfac37e" providerId="LiveId" clId="{EFE6AD45-6DE2-47BE-B1AA-9C1FD2D870CB}" dt="2021-02-09T19:19:14.011" v="15" actId="26606"/>
          <ac:spMkLst>
            <pc:docMk/>
            <pc:sldMk cId="402086281" sldId="263"/>
            <ac:spMk id="2" creationId="{00000000-0000-0000-0000-000000000000}"/>
          </ac:spMkLst>
        </pc:spChg>
        <pc:spChg chg="mod">
          <ac:chgData name="Timo Ryhtä" userId="7f132c493bfac37e" providerId="LiveId" clId="{EFE6AD45-6DE2-47BE-B1AA-9C1FD2D870CB}" dt="2021-02-09T19:19:14.011" v="15" actId="26606"/>
          <ac:spMkLst>
            <pc:docMk/>
            <pc:sldMk cId="402086281" sldId="263"/>
            <ac:spMk id="3" creationId="{00000000-0000-0000-0000-000000000000}"/>
          </ac:spMkLst>
        </pc:spChg>
        <pc:spChg chg="add">
          <ac:chgData name="Timo Ryhtä" userId="7f132c493bfac37e" providerId="LiveId" clId="{EFE6AD45-6DE2-47BE-B1AA-9C1FD2D870CB}" dt="2021-02-09T19:19:14.011" v="15" actId="26606"/>
          <ac:spMkLst>
            <pc:docMk/>
            <pc:sldMk cId="402086281" sldId="263"/>
            <ac:spMk id="8" creationId="{1B15ED52-F352-441B-82BF-E0EA34836D08}"/>
          </ac:spMkLst>
        </pc:spChg>
        <pc:spChg chg="add">
          <ac:chgData name="Timo Ryhtä" userId="7f132c493bfac37e" providerId="LiveId" clId="{EFE6AD45-6DE2-47BE-B1AA-9C1FD2D870CB}" dt="2021-02-09T19:19:14.011" v="15" actId="26606"/>
          <ac:spMkLst>
            <pc:docMk/>
            <pc:sldMk cId="402086281" sldId="263"/>
            <ac:spMk id="10" creationId="{3B2E3793-BFE6-45A2-9B7B-E18844431C99}"/>
          </ac:spMkLst>
        </pc:spChg>
        <pc:spChg chg="add">
          <ac:chgData name="Timo Ryhtä" userId="7f132c493bfac37e" providerId="LiveId" clId="{EFE6AD45-6DE2-47BE-B1AA-9C1FD2D870CB}" dt="2021-02-09T19:19:14.011" v="15" actId="26606"/>
          <ac:spMkLst>
            <pc:docMk/>
            <pc:sldMk cId="402086281" sldId="263"/>
            <ac:spMk id="12" creationId="{BC4C4868-CB8F-4AF9-9CDB-8108F2C19B67}"/>
          </ac:spMkLst>
        </pc:spChg>
        <pc:spChg chg="add">
          <ac:chgData name="Timo Ryhtä" userId="7f132c493bfac37e" providerId="LiveId" clId="{EFE6AD45-6DE2-47BE-B1AA-9C1FD2D870CB}" dt="2021-02-09T19:19:14.011" v="15" actId="26606"/>
          <ac:spMkLst>
            <pc:docMk/>
            <pc:sldMk cId="402086281" sldId="263"/>
            <ac:spMk id="14" creationId="{375E0459-6403-40CD-989D-56A4407CA12E}"/>
          </ac:spMkLst>
        </pc:spChg>
        <pc:spChg chg="add">
          <ac:chgData name="Timo Ryhtä" userId="7f132c493bfac37e" providerId="LiveId" clId="{EFE6AD45-6DE2-47BE-B1AA-9C1FD2D870CB}" dt="2021-02-09T19:19:14.011" v="15" actId="26606"/>
          <ac:spMkLst>
            <pc:docMk/>
            <pc:sldMk cId="402086281" sldId="263"/>
            <ac:spMk id="16" creationId="{53E5B1A8-3AC9-4BD1-9BBC-78CA94F2D1BA}"/>
          </ac:spMkLst>
        </pc:spChg>
      </pc:sldChg>
      <pc:sldChg chg="addSp modSp mod setBg">
        <pc:chgData name="Timo Ryhtä" userId="7f132c493bfac37e" providerId="LiveId" clId="{EFE6AD45-6DE2-47BE-B1AA-9C1FD2D870CB}" dt="2021-02-09T19:19:20.308" v="16" actId="26606"/>
        <pc:sldMkLst>
          <pc:docMk/>
          <pc:sldMk cId="2059178234" sldId="264"/>
        </pc:sldMkLst>
        <pc:spChg chg="mod">
          <ac:chgData name="Timo Ryhtä" userId="7f132c493bfac37e" providerId="LiveId" clId="{EFE6AD45-6DE2-47BE-B1AA-9C1FD2D870CB}" dt="2021-02-09T19:19:20.308" v="16" actId="26606"/>
          <ac:spMkLst>
            <pc:docMk/>
            <pc:sldMk cId="2059178234" sldId="264"/>
            <ac:spMk id="2" creationId="{00000000-0000-0000-0000-000000000000}"/>
          </ac:spMkLst>
        </pc:spChg>
        <pc:spChg chg="mod">
          <ac:chgData name="Timo Ryhtä" userId="7f132c493bfac37e" providerId="LiveId" clId="{EFE6AD45-6DE2-47BE-B1AA-9C1FD2D870CB}" dt="2021-02-09T19:19:20.308" v="16" actId="26606"/>
          <ac:spMkLst>
            <pc:docMk/>
            <pc:sldMk cId="2059178234" sldId="264"/>
            <ac:spMk id="3" creationId="{00000000-0000-0000-0000-000000000000}"/>
          </ac:spMkLst>
        </pc:spChg>
        <pc:spChg chg="add">
          <ac:chgData name="Timo Ryhtä" userId="7f132c493bfac37e" providerId="LiveId" clId="{EFE6AD45-6DE2-47BE-B1AA-9C1FD2D870CB}" dt="2021-02-09T19:19:20.308" v="16" actId="26606"/>
          <ac:spMkLst>
            <pc:docMk/>
            <pc:sldMk cId="2059178234" sldId="264"/>
            <ac:spMk id="8" creationId="{1B15ED52-F352-441B-82BF-E0EA34836D08}"/>
          </ac:spMkLst>
        </pc:spChg>
        <pc:spChg chg="add">
          <ac:chgData name="Timo Ryhtä" userId="7f132c493bfac37e" providerId="LiveId" clId="{EFE6AD45-6DE2-47BE-B1AA-9C1FD2D870CB}" dt="2021-02-09T19:19:20.308" v="16" actId="26606"/>
          <ac:spMkLst>
            <pc:docMk/>
            <pc:sldMk cId="2059178234" sldId="264"/>
            <ac:spMk id="10" creationId="{3B2E3793-BFE6-45A2-9B7B-E18844431C99}"/>
          </ac:spMkLst>
        </pc:spChg>
        <pc:spChg chg="add">
          <ac:chgData name="Timo Ryhtä" userId="7f132c493bfac37e" providerId="LiveId" clId="{EFE6AD45-6DE2-47BE-B1AA-9C1FD2D870CB}" dt="2021-02-09T19:19:20.308" v="16" actId="26606"/>
          <ac:spMkLst>
            <pc:docMk/>
            <pc:sldMk cId="2059178234" sldId="264"/>
            <ac:spMk id="12" creationId="{BC4C4868-CB8F-4AF9-9CDB-8108F2C19B67}"/>
          </ac:spMkLst>
        </pc:spChg>
        <pc:spChg chg="add">
          <ac:chgData name="Timo Ryhtä" userId="7f132c493bfac37e" providerId="LiveId" clId="{EFE6AD45-6DE2-47BE-B1AA-9C1FD2D870CB}" dt="2021-02-09T19:19:20.308" v="16" actId="26606"/>
          <ac:spMkLst>
            <pc:docMk/>
            <pc:sldMk cId="2059178234" sldId="264"/>
            <ac:spMk id="14" creationId="{375E0459-6403-40CD-989D-56A4407CA12E}"/>
          </ac:spMkLst>
        </pc:spChg>
        <pc:spChg chg="add">
          <ac:chgData name="Timo Ryhtä" userId="7f132c493bfac37e" providerId="LiveId" clId="{EFE6AD45-6DE2-47BE-B1AA-9C1FD2D870CB}" dt="2021-02-09T19:19:20.308" v="16" actId="26606"/>
          <ac:spMkLst>
            <pc:docMk/>
            <pc:sldMk cId="2059178234" sldId="264"/>
            <ac:spMk id="16" creationId="{53E5B1A8-3AC9-4BD1-9BBC-78CA94F2D1BA}"/>
          </ac:spMkLst>
        </pc:spChg>
      </pc:sldChg>
      <pc:sldChg chg="addSp modSp mod setBg">
        <pc:chgData name="Timo Ryhtä" userId="7f132c493bfac37e" providerId="LiveId" clId="{EFE6AD45-6DE2-47BE-B1AA-9C1FD2D870CB}" dt="2021-02-09T19:19:26.537" v="17" actId="26606"/>
        <pc:sldMkLst>
          <pc:docMk/>
          <pc:sldMk cId="260225444" sldId="265"/>
        </pc:sldMkLst>
        <pc:spChg chg="mod">
          <ac:chgData name="Timo Ryhtä" userId="7f132c493bfac37e" providerId="LiveId" clId="{EFE6AD45-6DE2-47BE-B1AA-9C1FD2D870CB}" dt="2021-02-09T19:19:26.537" v="17" actId="26606"/>
          <ac:spMkLst>
            <pc:docMk/>
            <pc:sldMk cId="260225444" sldId="265"/>
            <ac:spMk id="2" creationId="{00000000-0000-0000-0000-000000000000}"/>
          </ac:spMkLst>
        </pc:spChg>
        <pc:spChg chg="mod">
          <ac:chgData name="Timo Ryhtä" userId="7f132c493bfac37e" providerId="LiveId" clId="{EFE6AD45-6DE2-47BE-B1AA-9C1FD2D870CB}" dt="2021-02-09T19:19:26.537" v="17" actId="26606"/>
          <ac:spMkLst>
            <pc:docMk/>
            <pc:sldMk cId="260225444" sldId="265"/>
            <ac:spMk id="3" creationId="{00000000-0000-0000-0000-000000000000}"/>
          </ac:spMkLst>
        </pc:spChg>
        <pc:spChg chg="add">
          <ac:chgData name="Timo Ryhtä" userId="7f132c493bfac37e" providerId="LiveId" clId="{EFE6AD45-6DE2-47BE-B1AA-9C1FD2D870CB}" dt="2021-02-09T19:19:26.537" v="17" actId="26606"/>
          <ac:spMkLst>
            <pc:docMk/>
            <pc:sldMk cId="260225444" sldId="265"/>
            <ac:spMk id="8" creationId="{1B15ED52-F352-441B-82BF-E0EA34836D08}"/>
          </ac:spMkLst>
        </pc:spChg>
        <pc:spChg chg="add">
          <ac:chgData name="Timo Ryhtä" userId="7f132c493bfac37e" providerId="LiveId" clId="{EFE6AD45-6DE2-47BE-B1AA-9C1FD2D870CB}" dt="2021-02-09T19:19:26.537" v="17" actId="26606"/>
          <ac:spMkLst>
            <pc:docMk/>
            <pc:sldMk cId="260225444" sldId="265"/>
            <ac:spMk id="10" creationId="{3B2E3793-BFE6-45A2-9B7B-E18844431C99}"/>
          </ac:spMkLst>
        </pc:spChg>
        <pc:spChg chg="add">
          <ac:chgData name="Timo Ryhtä" userId="7f132c493bfac37e" providerId="LiveId" clId="{EFE6AD45-6DE2-47BE-B1AA-9C1FD2D870CB}" dt="2021-02-09T19:19:26.537" v="17" actId="26606"/>
          <ac:spMkLst>
            <pc:docMk/>
            <pc:sldMk cId="260225444" sldId="265"/>
            <ac:spMk id="12" creationId="{BC4C4868-CB8F-4AF9-9CDB-8108F2C19B67}"/>
          </ac:spMkLst>
        </pc:spChg>
        <pc:spChg chg="add">
          <ac:chgData name="Timo Ryhtä" userId="7f132c493bfac37e" providerId="LiveId" clId="{EFE6AD45-6DE2-47BE-B1AA-9C1FD2D870CB}" dt="2021-02-09T19:19:26.537" v="17" actId="26606"/>
          <ac:spMkLst>
            <pc:docMk/>
            <pc:sldMk cId="260225444" sldId="265"/>
            <ac:spMk id="14" creationId="{375E0459-6403-40CD-989D-56A4407CA12E}"/>
          </ac:spMkLst>
        </pc:spChg>
        <pc:spChg chg="add">
          <ac:chgData name="Timo Ryhtä" userId="7f132c493bfac37e" providerId="LiveId" clId="{EFE6AD45-6DE2-47BE-B1AA-9C1FD2D870CB}" dt="2021-02-09T19:19:26.537" v="17" actId="26606"/>
          <ac:spMkLst>
            <pc:docMk/>
            <pc:sldMk cId="260225444" sldId="265"/>
            <ac:spMk id="16" creationId="{53E5B1A8-3AC9-4BD1-9BBC-78CA94F2D1BA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81FA13-57DC-4F05-8E08-0F535320E5D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4D67782F-CAF8-4AE9-8042-64B42B2F7457}">
      <dgm:prSet/>
      <dgm:spPr/>
      <dgm:t>
        <a:bodyPr/>
        <a:lstStyle/>
        <a:p>
          <a:pPr>
            <a:lnSpc>
              <a:spcPct val="100000"/>
            </a:lnSpc>
          </a:pPr>
          <a:r>
            <a:rPr lang="fi-FI"/>
            <a:t>Sairaus – terveys</a:t>
          </a:r>
          <a:endParaRPr lang="en-US"/>
        </a:p>
      </dgm:t>
    </dgm:pt>
    <dgm:pt modelId="{97F0C6D3-A18C-46E6-B470-E9F7C515E286}" type="parTrans" cxnId="{91D99385-A096-46B1-AB41-BD2C32F9E9A5}">
      <dgm:prSet/>
      <dgm:spPr/>
      <dgm:t>
        <a:bodyPr/>
        <a:lstStyle/>
        <a:p>
          <a:endParaRPr lang="en-US"/>
        </a:p>
      </dgm:t>
    </dgm:pt>
    <dgm:pt modelId="{41A65399-B6B3-47A0-ABFD-58EFF0E5A905}" type="sibTrans" cxnId="{91D99385-A096-46B1-AB41-BD2C32F9E9A5}">
      <dgm:prSet/>
      <dgm:spPr/>
      <dgm:t>
        <a:bodyPr/>
        <a:lstStyle/>
        <a:p>
          <a:endParaRPr lang="en-US"/>
        </a:p>
      </dgm:t>
    </dgm:pt>
    <dgm:pt modelId="{5E00AA3A-8A3A-45D4-89E0-A2FFA92609C2}">
      <dgm:prSet/>
      <dgm:spPr/>
      <dgm:t>
        <a:bodyPr/>
        <a:lstStyle/>
        <a:p>
          <a:pPr>
            <a:lnSpc>
              <a:spcPct val="100000"/>
            </a:lnSpc>
          </a:pPr>
          <a:r>
            <a:rPr lang="fi-FI"/>
            <a:t>Terveys – toimintakyky </a:t>
          </a:r>
          <a:endParaRPr lang="en-US"/>
        </a:p>
      </dgm:t>
    </dgm:pt>
    <dgm:pt modelId="{2F94C163-9E9E-4552-97E0-7D1F6558E529}" type="parTrans" cxnId="{0EBC1C03-B706-4E37-B0DC-DF8105AAF25F}">
      <dgm:prSet/>
      <dgm:spPr/>
      <dgm:t>
        <a:bodyPr/>
        <a:lstStyle/>
        <a:p>
          <a:endParaRPr lang="en-US"/>
        </a:p>
      </dgm:t>
    </dgm:pt>
    <dgm:pt modelId="{AD0ED245-227F-403E-A6AB-10057E95B283}" type="sibTrans" cxnId="{0EBC1C03-B706-4E37-B0DC-DF8105AAF25F}">
      <dgm:prSet/>
      <dgm:spPr/>
      <dgm:t>
        <a:bodyPr/>
        <a:lstStyle/>
        <a:p>
          <a:endParaRPr lang="en-US"/>
        </a:p>
      </dgm:t>
    </dgm:pt>
    <dgm:pt modelId="{02D61298-9B0E-4EC9-8081-53F3C304E5EC}">
      <dgm:prSet/>
      <dgm:spPr/>
      <dgm:t>
        <a:bodyPr/>
        <a:lstStyle/>
        <a:p>
          <a:pPr>
            <a:lnSpc>
              <a:spcPct val="100000"/>
            </a:lnSpc>
          </a:pPr>
          <a:r>
            <a:rPr lang="fi-FI"/>
            <a:t>Subjektiivinen terveys – objektiivinen terveys</a:t>
          </a:r>
          <a:endParaRPr lang="en-US"/>
        </a:p>
      </dgm:t>
    </dgm:pt>
    <dgm:pt modelId="{D0338C88-239D-4767-AB41-9C86458150EB}" type="parTrans" cxnId="{50AF78E2-9296-4010-AA9D-F57C9DA7EDFF}">
      <dgm:prSet/>
      <dgm:spPr/>
      <dgm:t>
        <a:bodyPr/>
        <a:lstStyle/>
        <a:p>
          <a:endParaRPr lang="en-US"/>
        </a:p>
      </dgm:t>
    </dgm:pt>
    <dgm:pt modelId="{FAB746AC-BA98-416D-AE1E-5817CA9BA6BC}" type="sibTrans" cxnId="{50AF78E2-9296-4010-AA9D-F57C9DA7EDFF}">
      <dgm:prSet/>
      <dgm:spPr/>
      <dgm:t>
        <a:bodyPr/>
        <a:lstStyle/>
        <a:p>
          <a:endParaRPr lang="en-US"/>
        </a:p>
      </dgm:t>
    </dgm:pt>
    <dgm:pt modelId="{C8F79825-B218-450B-874B-E4E5EA8C7C23}">
      <dgm:prSet/>
      <dgm:spPr/>
      <dgm:t>
        <a:bodyPr/>
        <a:lstStyle/>
        <a:p>
          <a:pPr>
            <a:lnSpc>
              <a:spcPct val="100000"/>
            </a:lnSpc>
          </a:pPr>
          <a:r>
            <a:rPr lang="fi-FI"/>
            <a:t>Terveys pääomana ja voimavarana</a:t>
          </a:r>
          <a:endParaRPr lang="en-US"/>
        </a:p>
      </dgm:t>
    </dgm:pt>
    <dgm:pt modelId="{E43083B6-8CE7-4E61-9382-C76C67576AF1}" type="parTrans" cxnId="{FE56CB4E-7BE0-4786-85CE-42A0BF20EC52}">
      <dgm:prSet/>
      <dgm:spPr/>
      <dgm:t>
        <a:bodyPr/>
        <a:lstStyle/>
        <a:p>
          <a:endParaRPr lang="en-US"/>
        </a:p>
      </dgm:t>
    </dgm:pt>
    <dgm:pt modelId="{5D8B34AB-52BD-481A-BFBD-42CF14480F45}" type="sibTrans" cxnId="{FE56CB4E-7BE0-4786-85CE-42A0BF20EC52}">
      <dgm:prSet/>
      <dgm:spPr/>
      <dgm:t>
        <a:bodyPr/>
        <a:lstStyle/>
        <a:p>
          <a:endParaRPr lang="en-US"/>
        </a:p>
      </dgm:t>
    </dgm:pt>
    <dgm:pt modelId="{607255C8-46A5-4F55-BA8A-096E54DEA264}" type="pres">
      <dgm:prSet presAssocID="{5381FA13-57DC-4F05-8E08-0F535320E5DB}" presName="root" presStyleCnt="0">
        <dgm:presLayoutVars>
          <dgm:dir/>
          <dgm:resizeHandles val="exact"/>
        </dgm:presLayoutVars>
      </dgm:prSet>
      <dgm:spPr/>
    </dgm:pt>
    <dgm:pt modelId="{D1A22F48-CCB5-4D78-8875-20ECB1F3D028}" type="pres">
      <dgm:prSet presAssocID="{4D67782F-CAF8-4AE9-8042-64B42B2F7457}" presName="compNode" presStyleCnt="0"/>
      <dgm:spPr/>
    </dgm:pt>
    <dgm:pt modelId="{AEB03C98-9BB9-4802-AEDE-67F242042A49}" type="pres">
      <dgm:prSet presAssocID="{4D67782F-CAF8-4AE9-8042-64B42B2F7457}" presName="bgRect" presStyleLbl="bgShp" presStyleIdx="0" presStyleCnt="4"/>
      <dgm:spPr/>
    </dgm:pt>
    <dgm:pt modelId="{746C2CC5-F420-4560-A34E-8146EDC667A3}" type="pres">
      <dgm:prSet presAssocID="{4D67782F-CAF8-4AE9-8042-64B42B2F745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oskooppi"/>
        </a:ext>
      </dgm:extLst>
    </dgm:pt>
    <dgm:pt modelId="{4976EC85-8E37-4183-AA9E-10879C59E692}" type="pres">
      <dgm:prSet presAssocID="{4D67782F-CAF8-4AE9-8042-64B42B2F7457}" presName="spaceRect" presStyleCnt="0"/>
      <dgm:spPr/>
    </dgm:pt>
    <dgm:pt modelId="{9ADD6A0E-CDD3-42B0-809A-1292BE4FC559}" type="pres">
      <dgm:prSet presAssocID="{4D67782F-CAF8-4AE9-8042-64B42B2F7457}" presName="parTx" presStyleLbl="revTx" presStyleIdx="0" presStyleCnt="4">
        <dgm:presLayoutVars>
          <dgm:chMax val="0"/>
          <dgm:chPref val="0"/>
        </dgm:presLayoutVars>
      </dgm:prSet>
      <dgm:spPr/>
    </dgm:pt>
    <dgm:pt modelId="{888899D8-FBBB-4023-A571-015F45663F08}" type="pres">
      <dgm:prSet presAssocID="{41A65399-B6B3-47A0-ABFD-58EFF0E5A905}" presName="sibTrans" presStyleCnt="0"/>
      <dgm:spPr/>
    </dgm:pt>
    <dgm:pt modelId="{0F08B38F-2BEA-4743-A340-B7EF72A5B498}" type="pres">
      <dgm:prSet presAssocID="{5E00AA3A-8A3A-45D4-89E0-A2FFA92609C2}" presName="compNode" presStyleCnt="0"/>
      <dgm:spPr/>
    </dgm:pt>
    <dgm:pt modelId="{923F8FB7-0C49-4733-BA72-AF1165D815CF}" type="pres">
      <dgm:prSet presAssocID="{5E00AA3A-8A3A-45D4-89E0-A2FFA92609C2}" presName="bgRect" presStyleLbl="bgShp" presStyleIdx="1" presStyleCnt="4"/>
      <dgm:spPr/>
    </dgm:pt>
    <dgm:pt modelId="{0BE8C84F-DFC6-404B-AA01-E6FB0D49B44C}" type="pres">
      <dgm:prSet presAssocID="{5E00AA3A-8A3A-45D4-89E0-A2FFA92609C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mmas"/>
        </a:ext>
      </dgm:extLst>
    </dgm:pt>
    <dgm:pt modelId="{730445C4-09B5-4746-AFB9-4D307738C726}" type="pres">
      <dgm:prSet presAssocID="{5E00AA3A-8A3A-45D4-89E0-A2FFA92609C2}" presName="spaceRect" presStyleCnt="0"/>
      <dgm:spPr/>
    </dgm:pt>
    <dgm:pt modelId="{C61FC3D3-BC14-4022-B0D6-5C28D929844C}" type="pres">
      <dgm:prSet presAssocID="{5E00AA3A-8A3A-45D4-89E0-A2FFA92609C2}" presName="parTx" presStyleLbl="revTx" presStyleIdx="1" presStyleCnt="4">
        <dgm:presLayoutVars>
          <dgm:chMax val="0"/>
          <dgm:chPref val="0"/>
        </dgm:presLayoutVars>
      </dgm:prSet>
      <dgm:spPr/>
    </dgm:pt>
    <dgm:pt modelId="{4A6FA03B-DD27-4E99-A2C0-855EBC2717B6}" type="pres">
      <dgm:prSet presAssocID="{AD0ED245-227F-403E-A6AB-10057E95B283}" presName="sibTrans" presStyleCnt="0"/>
      <dgm:spPr/>
    </dgm:pt>
    <dgm:pt modelId="{EA1CFCAF-4B1E-4942-BB48-E0578B4344D2}" type="pres">
      <dgm:prSet presAssocID="{02D61298-9B0E-4EC9-8081-53F3C304E5EC}" presName="compNode" presStyleCnt="0"/>
      <dgm:spPr/>
    </dgm:pt>
    <dgm:pt modelId="{D8450780-68B4-493F-B63D-F8CC5AE40152}" type="pres">
      <dgm:prSet presAssocID="{02D61298-9B0E-4EC9-8081-53F3C304E5EC}" presName="bgRect" presStyleLbl="bgShp" presStyleIdx="2" presStyleCnt="4"/>
      <dgm:spPr/>
    </dgm:pt>
    <dgm:pt modelId="{365A137A-0608-4465-9CB8-26BCBA3A9B82}" type="pres">
      <dgm:prSet presAssocID="{02D61298-9B0E-4EC9-8081-53F3C304E5E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50172C82-2C4B-4C07-8C0F-5C8870F63043}" type="pres">
      <dgm:prSet presAssocID="{02D61298-9B0E-4EC9-8081-53F3C304E5EC}" presName="spaceRect" presStyleCnt="0"/>
      <dgm:spPr/>
    </dgm:pt>
    <dgm:pt modelId="{D0D9F0F2-6E87-4557-A06C-368537CDABB6}" type="pres">
      <dgm:prSet presAssocID="{02D61298-9B0E-4EC9-8081-53F3C304E5EC}" presName="parTx" presStyleLbl="revTx" presStyleIdx="2" presStyleCnt="4">
        <dgm:presLayoutVars>
          <dgm:chMax val="0"/>
          <dgm:chPref val="0"/>
        </dgm:presLayoutVars>
      </dgm:prSet>
      <dgm:spPr/>
    </dgm:pt>
    <dgm:pt modelId="{8455D589-B44B-4F4E-BE6F-EB59040E9EF6}" type="pres">
      <dgm:prSet presAssocID="{FAB746AC-BA98-416D-AE1E-5817CA9BA6BC}" presName="sibTrans" presStyleCnt="0"/>
      <dgm:spPr/>
    </dgm:pt>
    <dgm:pt modelId="{13EA4966-3884-4210-B0A3-F79AB82C085B}" type="pres">
      <dgm:prSet presAssocID="{C8F79825-B218-450B-874B-E4E5EA8C7C23}" presName="compNode" presStyleCnt="0"/>
      <dgm:spPr/>
    </dgm:pt>
    <dgm:pt modelId="{8C5A4AF0-DFFF-488E-A01F-E580C56BEB75}" type="pres">
      <dgm:prSet presAssocID="{C8F79825-B218-450B-874B-E4E5EA8C7C23}" presName="bgRect" presStyleLbl="bgShp" presStyleIdx="3" presStyleCnt="4"/>
      <dgm:spPr/>
    </dgm:pt>
    <dgm:pt modelId="{012506C6-0339-4894-AA68-DC425C20BBE7}" type="pres">
      <dgm:prSet presAssocID="{C8F79825-B218-450B-874B-E4E5EA8C7C2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ääketieteellinen"/>
        </a:ext>
      </dgm:extLst>
    </dgm:pt>
    <dgm:pt modelId="{9D70A5D4-D965-4459-909D-5E8A488449F1}" type="pres">
      <dgm:prSet presAssocID="{C8F79825-B218-450B-874B-E4E5EA8C7C23}" presName="spaceRect" presStyleCnt="0"/>
      <dgm:spPr/>
    </dgm:pt>
    <dgm:pt modelId="{BDECB0BA-8AED-4D3A-8E7B-052791BBEA5C}" type="pres">
      <dgm:prSet presAssocID="{C8F79825-B218-450B-874B-E4E5EA8C7C23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0EBC1C03-B706-4E37-B0DC-DF8105AAF25F}" srcId="{5381FA13-57DC-4F05-8E08-0F535320E5DB}" destId="{5E00AA3A-8A3A-45D4-89E0-A2FFA92609C2}" srcOrd="1" destOrd="0" parTransId="{2F94C163-9E9E-4552-97E0-7D1F6558E529}" sibTransId="{AD0ED245-227F-403E-A6AB-10057E95B283}"/>
    <dgm:cxn modelId="{B744B444-FFC6-40BA-8566-3B97F3AF8F81}" type="presOf" srcId="{C8F79825-B218-450B-874B-E4E5EA8C7C23}" destId="{BDECB0BA-8AED-4D3A-8E7B-052791BBEA5C}" srcOrd="0" destOrd="0" presId="urn:microsoft.com/office/officeart/2018/2/layout/IconVerticalSolidList"/>
    <dgm:cxn modelId="{1D024049-5846-42F8-90C9-7954466F4F80}" type="presOf" srcId="{02D61298-9B0E-4EC9-8081-53F3C304E5EC}" destId="{D0D9F0F2-6E87-4557-A06C-368537CDABB6}" srcOrd="0" destOrd="0" presId="urn:microsoft.com/office/officeart/2018/2/layout/IconVerticalSolidList"/>
    <dgm:cxn modelId="{FE56CB4E-7BE0-4786-85CE-42A0BF20EC52}" srcId="{5381FA13-57DC-4F05-8E08-0F535320E5DB}" destId="{C8F79825-B218-450B-874B-E4E5EA8C7C23}" srcOrd="3" destOrd="0" parTransId="{E43083B6-8CE7-4E61-9382-C76C67576AF1}" sibTransId="{5D8B34AB-52BD-481A-BFBD-42CF14480F45}"/>
    <dgm:cxn modelId="{29203159-E121-4C94-85C4-E10A19551BBC}" type="presOf" srcId="{4D67782F-CAF8-4AE9-8042-64B42B2F7457}" destId="{9ADD6A0E-CDD3-42B0-809A-1292BE4FC559}" srcOrd="0" destOrd="0" presId="urn:microsoft.com/office/officeart/2018/2/layout/IconVerticalSolidList"/>
    <dgm:cxn modelId="{91D99385-A096-46B1-AB41-BD2C32F9E9A5}" srcId="{5381FA13-57DC-4F05-8E08-0F535320E5DB}" destId="{4D67782F-CAF8-4AE9-8042-64B42B2F7457}" srcOrd="0" destOrd="0" parTransId="{97F0C6D3-A18C-46E6-B470-E9F7C515E286}" sibTransId="{41A65399-B6B3-47A0-ABFD-58EFF0E5A905}"/>
    <dgm:cxn modelId="{04E601D7-186C-4FB5-A24D-BE3240B88FF7}" type="presOf" srcId="{5E00AA3A-8A3A-45D4-89E0-A2FFA92609C2}" destId="{C61FC3D3-BC14-4022-B0D6-5C28D929844C}" srcOrd="0" destOrd="0" presId="urn:microsoft.com/office/officeart/2018/2/layout/IconVerticalSolidList"/>
    <dgm:cxn modelId="{5D5B28DE-F880-4F6E-B0EA-D6A43B83AABF}" type="presOf" srcId="{5381FA13-57DC-4F05-8E08-0F535320E5DB}" destId="{607255C8-46A5-4F55-BA8A-096E54DEA264}" srcOrd="0" destOrd="0" presId="urn:microsoft.com/office/officeart/2018/2/layout/IconVerticalSolidList"/>
    <dgm:cxn modelId="{50AF78E2-9296-4010-AA9D-F57C9DA7EDFF}" srcId="{5381FA13-57DC-4F05-8E08-0F535320E5DB}" destId="{02D61298-9B0E-4EC9-8081-53F3C304E5EC}" srcOrd="2" destOrd="0" parTransId="{D0338C88-239D-4767-AB41-9C86458150EB}" sibTransId="{FAB746AC-BA98-416D-AE1E-5817CA9BA6BC}"/>
    <dgm:cxn modelId="{A9F50A72-2503-4EE1-9B1B-1695DF5FC974}" type="presParOf" srcId="{607255C8-46A5-4F55-BA8A-096E54DEA264}" destId="{D1A22F48-CCB5-4D78-8875-20ECB1F3D028}" srcOrd="0" destOrd="0" presId="urn:microsoft.com/office/officeart/2018/2/layout/IconVerticalSolidList"/>
    <dgm:cxn modelId="{9897305F-263A-488D-A4A3-9A49F27C52B1}" type="presParOf" srcId="{D1A22F48-CCB5-4D78-8875-20ECB1F3D028}" destId="{AEB03C98-9BB9-4802-AEDE-67F242042A49}" srcOrd="0" destOrd="0" presId="urn:microsoft.com/office/officeart/2018/2/layout/IconVerticalSolidList"/>
    <dgm:cxn modelId="{ABC7DD97-264A-4E7B-AA2A-33E08468335C}" type="presParOf" srcId="{D1A22F48-CCB5-4D78-8875-20ECB1F3D028}" destId="{746C2CC5-F420-4560-A34E-8146EDC667A3}" srcOrd="1" destOrd="0" presId="urn:microsoft.com/office/officeart/2018/2/layout/IconVerticalSolidList"/>
    <dgm:cxn modelId="{AF52A19D-7710-4432-91EF-B4970E89B1C3}" type="presParOf" srcId="{D1A22F48-CCB5-4D78-8875-20ECB1F3D028}" destId="{4976EC85-8E37-4183-AA9E-10879C59E692}" srcOrd="2" destOrd="0" presId="urn:microsoft.com/office/officeart/2018/2/layout/IconVerticalSolidList"/>
    <dgm:cxn modelId="{32D20A50-87EA-4451-B153-5E6B357959B3}" type="presParOf" srcId="{D1A22F48-CCB5-4D78-8875-20ECB1F3D028}" destId="{9ADD6A0E-CDD3-42B0-809A-1292BE4FC559}" srcOrd="3" destOrd="0" presId="urn:microsoft.com/office/officeart/2018/2/layout/IconVerticalSolidList"/>
    <dgm:cxn modelId="{0F24F25B-5259-4870-BA6B-BAD39BAD85B0}" type="presParOf" srcId="{607255C8-46A5-4F55-BA8A-096E54DEA264}" destId="{888899D8-FBBB-4023-A571-015F45663F08}" srcOrd="1" destOrd="0" presId="urn:microsoft.com/office/officeart/2018/2/layout/IconVerticalSolidList"/>
    <dgm:cxn modelId="{291CD781-2D70-470D-8CA7-909AB709A034}" type="presParOf" srcId="{607255C8-46A5-4F55-BA8A-096E54DEA264}" destId="{0F08B38F-2BEA-4743-A340-B7EF72A5B498}" srcOrd="2" destOrd="0" presId="urn:microsoft.com/office/officeart/2018/2/layout/IconVerticalSolidList"/>
    <dgm:cxn modelId="{6EB53FE3-6B91-4F90-B258-3B088E53464D}" type="presParOf" srcId="{0F08B38F-2BEA-4743-A340-B7EF72A5B498}" destId="{923F8FB7-0C49-4733-BA72-AF1165D815CF}" srcOrd="0" destOrd="0" presId="urn:microsoft.com/office/officeart/2018/2/layout/IconVerticalSolidList"/>
    <dgm:cxn modelId="{C758A589-6A87-462E-9B05-53372AFBE77F}" type="presParOf" srcId="{0F08B38F-2BEA-4743-A340-B7EF72A5B498}" destId="{0BE8C84F-DFC6-404B-AA01-E6FB0D49B44C}" srcOrd="1" destOrd="0" presId="urn:microsoft.com/office/officeart/2018/2/layout/IconVerticalSolidList"/>
    <dgm:cxn modelId="{D5EE1499-1E0C-4865-A678-AB9A6CAA31BF}" type="presParOf" srcId="{0F08B38F-2BEA-4743-A340-B7EF72A5B498}" destId="{730445C4-09B5-4746-AFB9-4D307738C726}" srcOrd="2" destOrd="0" presId="urn:microsoft.com/office/officeart/2018/2/layout/IconVerticalSolidList"/>
    <dgm:cxn modelId="{50144F4D-06EE-429C-BBBA-24ABC044CADC}" type="presParOf" srcId="{0F08B38F-2BEA-4743-A340-B7EF72A5B498}" destId="{C61FC3D3-BC14-4022-B0D6-5C28D929844C}" srcOrd="3" destOrd="0" presId="urn:microsoft.com/office/officeart/2018/2/layout/IconVerticalSolidList"/>
    <dgm:cxn modelId="{2A8096D3-1527-4D85-A803-09BA2D338487}" type="presParOf" srcId="{607255C8-46A5-4F55-BA8A-096E54DEA264}" destId="{4A6FA03B-DD27-4E99-A2C0-855EBC2717B6}" srcOrd="3" destOrd="0" presId="urn:microsoft.com/office/officeart/2018/2/layout/IconVerticalSolidList"/>
    <dgm:cxn modelId="{B7937E4A-CD81-45DA-8B5A-E079F28D6AED}" type="presParOf" srcId="{607255C8-46A5-4F55-BA8A-096E54DEA264}" destId="{EA1CFCAF-4B1E-4942-BB48-E0578B4344D2}" srcOrd="4" destOrd="0" presId="urn:microsoft.com/office/officeart/2018/2/layout/IconVerticalSolidList"/>
    <dgm:cxn modelId="{CEE75044-84E5-41E0-AF7C-4A68F2CA2E6B}" type="presParOf" srcId="{EA1CFCAF-4B1E-4942-BB48-E0578B4344D2}" destId="{D8450780-68B4-493F-B63D-F8CC5AE40152}" srcOrd="0" destOrd="0" presId="urn:microsoft.com/office/officeart/2018/2/layout/IconVerticalSolidList"/>
    <dgm:cxn modelId="{26F90281-A120-490E-A5A4-45FAA1ABB38E}" type="presParOf" srcId="{EA1CFCAF-4B1E-4942-BB48-E0578B4344D2}" destId="{365A137A-0608-4465-9CB8-26BCBA3A9B82}" srcOrd="1" destOrd="0" presId="urn:microsoft.com/office/officeart/2018/2/layout/IconVerticalSolidList"/>
    <dgm:cxn modelId="{0E28331A-5B96-4447-B57B-330392523F34}" type="presParOf" srcId="{EA1CFCAF-4B1E-4942-BB48-E0578B4344D2}" destId="{50172C82-2C4B-4C07-8C0F-5C8870F63043}" srcOrd="2" destOrd="0" presId="urn:microsoft.com/office/officeart/2018/2/layout/IconVerticalSolidList"/>
    <dgm:cxn modelId="{31EFDADF-BF43-4517-80F1-70CDFF26E3D7}" type="presParOf" srcId="{EA1CFCAF-4B1E-4942-BB48-E0578B4344D2}" destId="{D0D9F0F2-6E87-4557-A06C-368537CDABB6}" srcOrd="3" destOrd="0" presId="urn:microsoft.com/office/officeart/2018/2/layout/IconVerticalSolidList"/>
    <dgm:cxn modelId="{74A9FA25-285E-4E61-B573-0907AFD07C00}" type="presParOf" srcId="{607255C8-46A5-4F55-BA8A-096E54DEA264}" destId="{8455D589-B44B-4F4E-BE6F-EB59040E9EF6}" srcOrd="5" destOrd="0" presId="urn:microsoft.com/office/officeart/2018/2/layout/IconVerticalSolidList"/>
    <dgm:cxn modelId="{43DAFAED-E555-4BE8-A5AB-7B00628CE87E}" type="presParOf" srcId="{607255C8-46A5-4F55-BA8A-096E54DEA264}" destId="{13EA4966-3884-4210-B0A3-F79AB82C085B}" srcOrd="6" destOrd="0" presId="urn:microsoft.com/office/officeart/2018/2/layout/IconVerticalSolidList"/>
    <dgm:cxn modelId="{B3F5F3A9-F484-47BD-941F-D85AD5D3B0A5}" type="presParOf" srcId="{13EA4966-3884-4210-B0A3-F79AB82C085B}" destId="{8C5A4AF0-DFFF-488E-A01F-E580C56BEB75}" srcOrd="0" destOrd="0" presId="urn:microsoft.com/office/officeart/2018/2/layout/IconVerticalSolidList"/>
    <dgm:cxn modelId="{78736C77-EBCE-41F1-ACCC-C1C5F7E56F03}" type="presParOf" srcId="{13EA4966-3884-4210-B0A3-F79AB82C085B}" destId="{012506C6-0339-4894-AA68-DC425C20BBE7}" srcOrd="1" destOrd="0" presId="urn:microsoft.com/office/officeart/2018/2/layout/IconVerticalSolidList"/>
    <dgm:cxn modelId="{4BD9B2C9-9E1D-4EDE-BE52-781F47B5E6AE}" type="presParOf" srcId="{13EA4966-3884-4210-B0A3-F79AB82C085B}" destId="{9D70A5D4-D965-4459-909D-5E8A488449F1}" srcOrd="2" destOrd="0" presId="urn:microsoft.com/office/officeart/2018/2/layout/IconVerticalSolidList"/>
    <dgm:cxn modelId="{BDC567DE-2EBD-4CF0-AB62-F2BBDB0E5DA8}" type="presParOf" srcId="{13EA4966-3884-4210-B0A3-F79AB82C085B}" destId="{BDECB0BA-8AED-4D3A-8E7B-052791BBEA5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B03C98-9BB9-4802-AEDE-67F242042A49}">
      <dsp:nvSpPr>
        <dsp:cNvPr id="0" name=""/>
        <dsp:cNvSpPr/>
      </dsp:nvSpPr>
      <dsp:spPr>
        <a:xfrm>
          <a:off x="0" y="2347"/>
          <a:ext cx="4686300" cy="118980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6C2CC5-F420-4560-A34E-8146EDC667A3}">
      <dsp:nvSpPr>
        <dsp:cNvPr id="0" name=""/>
        <dsp:cNvSpPr/>
      </dsp:nvSpPr>
      <dsp:spPr>
        <a:xfrm>
          <a:off x="359915" y="270053"/>
          <a:ext cx="654392" cy="65439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DD6A0E-CDD3-42B0-809A-1292BE4FC559}">
      <dsp:nvSpPr>
        <dsp:cNvPr id="0" name=""/>
        <dsp:cNvSpPr/>
      </dsp:nvSpPr>
      <dsp:spPr>
        <a:xfrm>
          <a:off x="1374223" y="2347"/>
          <a:ext cx="3312076" cy="11898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921" tIns="125921" rIns="125921" bIns="125921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Sairaus – terveys</a:t>
          </a:r>
          <a:endParaRPr lang="en-US" sz="2200" kern="1200"/>
        </a:p>
      </dsp:txBody>
      <dsp:txXfrm>
        <a:off x="1374223" y="2347"/>
        <a:ext cx="3312076" cy="1189803"/>
      </dsp:txXfrm>
    </dsp:sp>
    <dsp:sp modelId="{923F8FB7-0C49-4733-BA72-AF1165D815CF}">
      <dsp:nvSpPr>
        <dsp:cNvPr id="0" name=""/>
        <dsp:cNvSpPr/>
      </dsp:nvSpPr>
      <dsp:spPr>
        <a:xfrm>
          <a:off x="0" y="1489602"/>
          <a:ext cx="4686300" cy="118980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E8C84F-DFC6-404B-AA01-E6FB0D49B44C}">
      <dsp:nvSpPr>
        <dsp:cNvPr id="0" name=""/>
        <dsp:cNvSpPr/>
      </dsp:nvSpPr>
      <dsp:spPr>
        <a:xfrm>
          <a:off x="359915" y="1757308"/>
          <a:ext cx="654392" cy="65439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1FC3D3-BC14-4022-B0D6-5C28D929844C}">
      <dsp:nvSpPr>
        <dsp:cNvPr id="0" name=""/>
        <dsp:cNvSpPr/>
      </dsp:nvSpPr>
      <dsp:spPr>
        <a:xfrm>
          <a:off x="1374223" y="1489602"/>
          <a:ext cx="3312076" cy="11898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921" tIns="125921" rIns="125921" bIns="125921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Terveys – toimintakyky </a:t>
          </a:r>
          <a:endParaRPr lang="en-US" sz="2200" kern="1200"/>
        </a:p>
      </dsp:txBody>
      <dsp:txXfrm>
        <a:off x="1374223" y="1489602"/>
        <a:ext cx="3312076" cy="1189803"/>
      </dsp:txXfrm>
    </dsp:sp>
    <dsp:sp modelId="{D8450780-68B4-493F-B63D-F8CC5AE40152}">
      <dsp:nvSpPr>
        <dsp:cNvPr id="0" name=""/>
        <dsp:cNvSpPr/>
      </dsp:nvSpPr>
      <dsp:spPr>
        <a:xfrm>
          <a:off x="0" y="2976856"/>
          <a:ext cx="4686300" cy="118980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5A137A-0608-4465-9CB8-26BCBA3A9B82}">
      <dsp:nvSpPr>
        <dsp:cNvPr id="0" name=""/>
        <dsp:cNvSpPr/>
      </dsp:nvSpPr>
      <dsp:spPr>
        <a:xfrm>
          <a:off x="359915" y="3244562"/>
          <a:ext cx="654392" cy="65439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D9F0F2-6E87-4557-A06C-368537CDABB6}">
      <dsp:nvSpPr>
        <dsp:cNvPr id="0" name=""/>
        <dsp:cNvSpPr/>
      </dsp:nvSpPr>
      <dsp:spPr>
        <a:xfrm>
          <a:off x="1374223" y="2976856"/>
          <a:ext cx="3312076" cy="11898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921" tIns="125921" rIns="125921" bIns="125921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Subjektiivinen terveys – objektiivinen terveys</a:t>
          </a:r>
          <a:endParaRPr lang="en-US" sz="2200" kern="1200"/>
        </a:p>
      </dsp:txBody>
      <dsp:txXfrm>
        <a:off x="1374223" y="2976856"/>
        <a:ext cx="3312076" cy="1189803"/>
      </dsp:txXfrm>
    </dsp:sp>
    <dsp:sp modelId="{8C5A4AF0-DFFF-488E-A01F-E580C56BEB75}">
      <dsp:nvSpPr>
        <dsp:cNvPr id="0" name=""/>
        <dsp:cNvSpPr/>
      </dsp:nvSpPr>
      <dsp:spPr>
        <a:xfrm>
          <a:off x="0" y="4464111"/>
          <a:ext cx="4686300" cy="118980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2506C6-0339-4894-AA68-DC425C20BBE7}">
      <dsp:nvSpPr>
        <dsp:cNvPr id="0" name=""/>
        <dsp:cNvSpPr/>
      </dsp:nvSpPr>
      <dsp:spPr>
        <a:xfrm>
          <a:off x="359915" y="4731817"/>
          <a:ext cx="654392" cy="65439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ECB0BA-8AED-4D3A-8E7B-052791BBEA5C}">
      <dsp:nvSpPr>
        <dsp:cNvPr id="0" name=""/>
        <dsp:cNvSpPr/>
      </dsp:nvSpPr>
      <dsp:spPr>
        <a:xfrm>
          <a:off x="1374223" y="4464111"/>
          <a:ext cx="3312076" cy="11898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921" tIns="125921" rIns="125921" bIns="125921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Terveys pääomana ja voimavarana</a:t>
          </a:r>
          <a:endParaRPr lang="en-US" sz="2200" kern="1200"/>
        </a:p>
      </dsp:txBody>
      <dsp:txXfrm>
        <a:off x="1374223" y="4464111"/>
        <a:ext cx="3312076" cy="11898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9.2.2021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86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9.2.2021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65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9.2.2021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698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9.2.2021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37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9.2.2021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32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9.2.2021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91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9.2.2021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07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9.2.2021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52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9.2.2021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74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9.2.2021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44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9.2.2021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0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9.2.2021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51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Terve 1: Terveyden perusteet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/>
              <a:t>Luku 1: Terveys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fi-FI" sz="3200" b="1">
                <a:solidFill>
                  <a:srgbClr val="FFFFFF"/>
                </a:solidFill>
              </a:rPr>
              <a:t>Terveyden edistäminen Suomessa (3/3)</a:t>
            </a:r>
            <a:endParaRPr lang="fi-FI" sz="320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fi-FI" sz="1700"/>
          </a:p>
          <a:p>
            <a:pPr marL="0" indent="0">
              <a:buNone/>
            </a:pPr>
            <a:r>
              <a:rPr lang="fi-FI" sz="1700" b="1"/>
              <a:t>WHO:n terveyden edistämisen malli </a:t>
            </a:r>
            <a:r>
              <a:rPr lang="fi-FI" sz="1700"/>
              <a:t>(Ottawa 1986)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1700"/>
              <a:t>Terveysnäkökulmien huomioiminen kaikessa päätöksenteossa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1700"/>
              <a:t>Terveyttä edistävien ympäristöjen luominen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1700"/>
              <a:t>Terveyspalvelujen kehittäminen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1700"/>
              <a:t>Yhteisöllisen toiminnan vahvistaminen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1700"/>
              <a:t>Terveysosaamisen kehittäminen</a:t>
            </a:r>
          </a:p>
          <a:p>
            <a:pPr marL="514350" indent="-514350">
              <a:buFont typeface="+mj-lt"/>
              <a:buAutoNum type="arabicPeriod"/>
            </a:pPr>
            <a:endParaRPr lang="fi-FI" sz="1700"/>
          </a:p>
        </p:txBody>
      </p:sp>
    </p:spTree>
    <p:extLst>
      <p:ext uri="{BB962C8B-B14F-4D97-AF65-F5344CB8AC3E}">
        <p14:creationId xmlns:p14="http://schemas.microsoft.com/office/powerpoint/2010/main" val="260225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fi-FI" sz="3500" b="1">
                <a:solidFill>
                  <a:srgbClr val="FFFFFF"/>
                </a:solidFill>
              </a:rPr>
              <a:t>Terveyden määrittelyä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sz="1700"/>
              <a:t>”</a:t>
            </a:r>
            <a:r>
              <a:rPr lang="fi-FI" sz="1700" i="1"/>
              <a:t>Terveys on täydellisen fyysisen, psyykkisen, henkisen ja sosiaalisen hyvinvoinnin dynaaminen tila eikä vain sairauden tai heikkouden puuttumista” </a:t>
            </a:r>
            <a:r>
              <a:rPr lang="fi-FI" sz="1700"/>
              <a:t>(WHO 2000). </a:t>
            </a:r>
          </a:p>
          <a:p>
            <a:pPr marL="0" indent="0">
              <a:buNone/>
            </a:pPr>
            <a:endParaRPr lang="fi-FI" sz="1700"/>
          </a:p>
          <a:p>
            <a:pPr marL="0" indent="0">
              <a:buNone/>
            </a:pPr>
            <a:r>
              <a:rPr lang="fi-FI" sz="1700" b="1"/>
              <a:t>Terveyden osa-alueet:</a:t>
            </a:r>
          </a:p>
          <a:p>
            <a:r>
              <a:rPr lang="fi-FI" sz="1700"/>
              <a:t>fyysinen terveys</a:t>
            </a:r>
          </a:p>
          <a:p>
            <a:r>
              <a:rPr lang="fi-FI" sz="1700"/>
              <a:t>psyykkinen terveys</a:t>
            </a:r>
          </a:p>
          <a:p>
            <a:r>
              <a:rPr lang="fi-FI" sz="1700"/>
              <a:t>henkinen terveys</a:t>
            </a:r>
          </a:p>
          <a:p>
            <a:r>
              <a:rPr lang="fi-FI" sz="1700"/>
              <a:t>sosiaalinen terveys</a:t>
            </a:r>
          </a:p>
        </p:txBody>
      </p:sp>
    </p:spTree>
    <p:extLst>
      <p:ext uri="{BB962C8B-B14F-4D97-AF65-F5344CB8AC3E}">
        <p14:creationId xmlns:p14="http://schemas.microsoft.com/office/powerpoint/2010/main" val="663787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9203DE33-2CD4-4CA8-9AF3-37C3B65133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9144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0AF57B88-1D4C-41FA-A761-EC1DD10C3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22632" y="1922631"/>
            <a:ext cx="6875818" cy="3030558"/>
          </a:xfrm>
          <a:prstGeom prst="rect">
            <a:avLst/>
          </a:prstGeom>
          <a:gradFill>
            <a:gsLst>
              <a:gs pos="11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D2548F45-5164-4ABB-8212-7F293FDED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664123" y="3164497"/>
            <a:ext cx="4355594" cy="3030557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5E81CCFB-7BEF-4186-86FB-D09450B4D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1161554" y="1712395"/>
            <a:ext cx="4808302" cy="3066500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854" y="2950387"/>
            <a:ext cx="2289220" cy="353140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3200" b="1">
                <a:solidFill>
                  <a:srgbClr val="FFFFFF"/>
                </a:solidFill>
              </a:rPr>
              <a:t>Terveyden määrittelyä (2/2)</a:t>
            </a:r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E2D5EE0F-2AD2-4FA7-974B-F82BFA821C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6978383"/>
              </p:ext>
            </p:extLst>
          </p:nvPr>
        </p:nvGraphicFramePr>
        <p:xfrm>
          <a:off x="3886200" y="568325"/>
          <a:ext cx="4686300" cy="5656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0003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fi-FI" sz="3500" b="1">
                <a:solidFill>
                  <a:srgbClr val="FFFFFF"/>
                </a:solidFill>
              </a:rPr>
              <a:t>Terveyden tasot (1/4)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sz="1700" b="1"/>
              <a:t>Yksilö:</a:t>
            </a:r>
          </a:p>
          <a:p>
            <a:pPr marL="0" indent="0">
              <a:buNone/>
            </a:pPr>
            <a:endParaRPr lang="fi-FI" sz="1700" b="1"/>
          </a:p>
          <a:p>
            <a:r>
              <a:rPr lang="fi-FI" sz="1700"/>
              <a:t>Terveyteen vaikuttavat tekijät: </a:t>
            </a:r>
            <a:r>
              <a:rPr lang="fi-FI" sz="1700" b="1"/>
              <a:t>tukevat</a:t>
            </a:r>
            <a:r>
              <a:rPr lang="fi-FI" sz="1700"/>
              <a:t> ja </a:t>
            </a:r>
            <a:r>
              <a:rPr lang="fi-FI" sz="1700" b="1"/>
              <a:t>heikentävät</a:t>
            </a:r>
            <a:r>
              <a:rPr lang="fi-FI" sz="1700"/>
              <a:t> </a:t>
            </a:r>
            <a:r>
              <a:rPr lang="fi-FI" sz="1700" b="1"/>
              <a:t>tekijät</a:t>
            </a:r>
            <a:r>
              <a:rPr lang="fi-FI" sz="1700"/>
              <a:t> (= riskitekijät)</a:t>
            </a:r>
          </a:p>
          <a:p>
            <a:pPr lvl="1"/>
            <a:r>
              <a:rPr lang="fi-FI" sz="1700"/>
              <a:t>elämäntavat</a:t>
            </a:r>
          </a:p>
          <a:p>
            <a:pPr lvl="1"/>
            <a:r>
              <a:rPr lang="fi-FI" sz="1700"/>
              <a:t>perimä</a:t>
            </a:r>
          </a:p>
          <a:p>
            <a:pPr lvl="1"/>
            <a:r>
              <a:rPr lang="fi-FI" sz="1700"/>
              <a:t>fyysinen ja psykososiaalinen ympäristö</a:t>
            </a:r>
          </a:p>
          <a:p>
            <a:pPr lvl="1"/>
            <a:r>
              <a:rPr lang="fi-FI" sz="1700"/>
              <a:t>sairauksien ennaltaehkäisy ja hoito</a:t>
            </a:r>
          </a:p>
          <a:p>
            <a:pPr lvl="1"/>
            <a:r>
              <a:rPr lang="fi-FI" sz="1700"/>
              <a:t>arvot, asenteet, kokemukset</a:t>
            </a:r>
          </a:p>
          <a:p>
            <a:pPr lvl="1"/>
            <a:r>
              <a:rPr lang="fi-FI" sz="1700"/>
              <a:t>sattuma</a:t>
            </a:r>
          </a:p>
          <a:p>
            <a:pPr lvl="1"/>
            <a:endParaRPr lang="fi-FI" sz="1700"/>
          </a:p>
          <a:p>
            <a:r>
              <a:rPr lang="fi-FI" sz="1700"/>
              <a:t>Riskitekijöiden suuri määrä nostaa sairastumisriskiä.</a:t>
            </a:r>
          </a:p>
          <a:p>
            <a:pPr lvl="1"/>
            <a:endParaRPr lang="fi-FI" sz="1700"/>
          </a:p>
          <a:p>
            <a:pPr marL="0" indent="0">
              <a:buNone/>
            </a:pPr>
            <a:endParaRPr lang="fi-FI" sz="1700"/>
          </a:p>
        </p:txBody>
      </p:sp>
    </p:spTree>
    <p:extLst>
      <p:ext uri="{BB962C8B-B14F-4D97-AF65-F5344CB8AC3E}">
        <p14:creationId xmlns:p14="http://schemas.microsoft.com/office/powerpoint/2010/main" val="2502393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fi-FI" sz="3500" b="1">
                <a:solidFill>
                  <a:srgbClr val="FFFFFF"/>
                </a:solidFill>
              </a:rPr>
              <a:t>Terveyden tasot (2/4)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sz="1700" b="1"/>
              <a:t>Yhteisö:</a:t>
            </a:r>
          </a:p>
          <a:p>
            <a:pPr marL="0" indent="0">
              <a:buNone/>
            </a:pPr>
            <a:endParaRPr lang="fi-FI" sz="1700"/>
          </a:p>
          <a:p>
            <a:r>
              <a:rPr lang="fi-FI" sz="1700"/>
              <a:t>Yhteisöt (esim. perhe, kaveriporukka, koulu, työpaikka, liikuntaseura ja sosiaalisen median yhteisöt) vaikuttavat osallisina olevien yksilöiden terveyteen  sekä </a:t>
            </a:r>
            <a:r>
              <a:rPr lang="fi-FI" sz="1700" b="1"/>
              <a:t>positiivisella</a:t>
            </a:r>
            <a:r>
              <a:rPr lang="fi-FI" sz="1700"/>
              <a:t> että </a:t>
            </a:r>
            <a:r>
              <a:rPr lang="fi-FI" sz="1700" b="1"/>
              <a:t>negatiivisella</a:t>
            </a:r>
            <a:r>
              <a:rPr lang="fi-FI" sz="1700"/>
              <a:t> tavalla</a:t>
            </a:r>
          </a:p>
          <a:p>
            <a:pPr lvl="1"/>
            <a:r>
              <a:rPr lang="fi-FI" sz="1700"/>
              <a:t>Yhteisöllisyyden tunne vaikuttaa positiivisesti</a:t>
            </a:r>
          </a:p>
          <a:p>
            <a:pPr lvl="1"/>
            <a:r>
              <a:rPr lang="fi-FI" sz="1700"/>
              <a:t>Esim. kiusatuksi tuleminen, ulkopuolelle jääminen ja rakkauden puute vaikuttavat negatiivisesti</a:t>
            </a:r>
          </a:p>
          <a:p>
            <a:pPr marL="457200" lvl="1" indent="0">
              <a:buNone/>
            </a:pPr>
            <a:endParaRPr lang="fi-FI" sz="1700"/>
          </a:p>
          <a:p>
            <a:r>
              <a:rPr lang="fi-FI" sz="1700"/>
              <a:t>Lapsuus ja nuoruus kriittistä aikaa</a:t>
            </a:r>
          </a:p>
          <a:p>
            <a:pPr lvl="1"/>
            <a:endParaRPr lang="fi-FI" sz="1700"/>
          </a:p>
          <a:p>
            <a:endParaRPr lang="fi-FI" sz="1700"/>
          </a:p>
          <a:p>
            <a:endParaRPr lang="fi-FI" sz="1700"/>
          </a:p>
        </p:txBody>
      </p:sp>
    </p:spTree>
    <p:extLst>
      <p:ext uri="{BB962C8B-B14F-4D97-AF65-F5344CB8AC3E}">
        <p14:creationId xmlns:p14="http://schemas.microsoft.com/office/powerpoint/2010/main" val="3419205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fi-FI" sz="3500" b="1">
                <a:solidFill>
                  <a:srgbClr val="FFFFFF"/>
                </a:solidFill>
              </a:rPr>
              <a:t>Terveyden tasot (3/4)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sz="1700" b="1"/>
              <a:t>Yhteiskunta:</a:t>
            </a:r>
          </a:p>
          <a:p>
            <a:pPr marL="0" indent="0">
              <a:buNone/>
            </a:pPr>
            <a:endParaRPr lang="fi-FI" sz="1700" b="1"/>
          </a:p>
          <a:p>
            <a:r>
              <a:rPr lang="fi-FI" sz="1700"/>
              <a:t>Kyky tukea kansalaisten terveyttä vaihtelee</a:t>
            </a:r>
          </a:p>
          <a:p>
            <a:pPr lvl="1"/>
            <a:r>
              <a:rPr lang="fi-FI" sz="1700"/>
              <a:t>Kehittyvät maat</a:t>
            </a:r>
          </a:p>
          <a:p>
            <a:pPr lvl="2"/>
            <a:r>
              <a:rPr lang="fi-FI" sz="1700"/>
              <a:t>Vähiten kehittyneet</a:t>
            </a:r>
          </a:p>
          <a:p>
            <a:pPr lvl="2"/>
            <a:r>
              <a:rPr lang="fi-FI" sz="1700"/>
              <a:t>Hiljattain teollistuneet</a:t>
            </a:r>
          </a:p>
          <a:p>
            <a:pPr lvl="1"/>
            <a:r>
              <a:rPr lang="fi-FI" sz="1700"/>
              <a:t>Teollisuusmaat</a:t>
            </a:r>
          </a:p>
          <a:p>
            <a:pPr marL="457200" lvl="1" indent="0">
              <a:buNone/>
            </a:pPr>
            <a:endParaRPr lang="fi-FI" sz="1700"/>
          </a:p>
          <a:p>
            <a:r>
              <a:rPr lang="fi-FI" sz="1700"/>
              <a:t>Elintason nousu vs. elämänlaatu</a:t>
            </a:r>
          </a:p>
        </p:txBody>
      </p:sp>
    </p:spTree>
    <p:extLst>
      <p:ext uri="{BB962C8B-B14F-4D97-AF65-F5344CB8AC3E}">
        <p14:creationId xmlns:p14="http://schemas.microsoft.com/office/powerpoint/2010/main" val="3732887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fi-FI" sz="3500" b="1">
                <a:solidFill>
                  <a:srgbClr val="FFFFFF"/>
                </a:solidFill>
              </a:rPr>
              <a:t>Terveyden tasot (4/4)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sz="1700" b="1"/>
              <a:t>Globalisaatio:</a:t>
            </a:r>
          </a:p>
          <a:p>
            <a:endParaRPr lang="fi-FI" sz="1700"/>
          </a:p>
          <a:p>
            <a:r>
              <a:rPr lang="fi-FI" sz="1700"/>
              <a:t>Ihmisten maailmanlaajuinen verkottuminen luo sekä haasteita että mahdollisuuksia terveydelle</a:t>
            </a:r>
          </a:p>
          <a:p>
            <a:pPr lvl="1"/>
            <a:r>
              <a:rPr lang="fi-FI" sz="1700" u="sng"/>
              <a:t>haasteita</a:t>
            </a:r>
            <a:r>
              <a:rPr lang="fi-FI" sz="1700"/>
              <a:t>: taloustilanteiden heilahtelut, sotien ja konfliktien aiheuttamat pakolaisvirrat, luonnonvarojen riittävyys, maailmanlaajuinen huumekauppa, tarttuvien tautien leviäminen, ilmastonmuutos ym.</a:t>
            </a:r>
          </a:p>
          <a:p>
            <a:pPr lvl="1"/>
            <a:r>
              <a:rPr lang="fi-FI" sz="1700" u="sng"/>
              <a:t>mahdollisuuksia</a:t>
            </a:r>
            <a:r>
              <a:rPr lang="fi-FI" sz="1700"/>
              <a:t>: esim. tietoa saatavilla enemmän ja nopeammin kuin aikaisemmin, monikulttuurisuuden lisääntyminen voi parhaimmillaan lisätä suvaitsevaisuutta ja luovuutta sekä oikeudenmukaisuutta</a:t>
            </a:r>
          </a:p>
        </p:txBody>
      </p:sp>
    </p:spTree>
    <p:extLst>
      <p:ext uri="{BB962C8B-B14F-4D97-AF65-F5344CB8AC3E}">
        <p14:creationId xmlns:p14="http://schemas.microsoft.com/office/powerpoint/2010/main" val="1275073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fi-FI" sz="3200" b="1">
                <a:solidFill>
                  <a:srgbClr val="FFFFFF"/>
                </a:solidFill>
              </a:rPr>
              <a:t>Terveyden edistäminen Suomessa (1/3)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fi-FI" sz="1700" b="1"/>
          </a:p>
          <a:p>
            <a:pPr marL="0" indent="0">
              <a:buNone/>
            </a:pPr>
            <a:r>
              <a:rPr lang="fi-FI" sz="1700" b="1"/>
              <a:t>Suomen terveyspolitiikka</a:t>
            </a:r>
          </a:p>
          <a:p>
            <a:r>
              <a:rPr lang="fi-FI" sz="1700"/>
              <a:t>päätavoitteena on kansalaisten mahdollisimman hyvä ja tasaisesti jakautunut terveys</a:t>
            </a:r>
          </a:p>
          <a:p>
            <a:r>
              <a:rPr lang="fi-FI" sz="1700"/>
              <a:t>lait ja terveyspoliittiset ohjelmat (esim. tupakkalaki ja tupakoinnin vähentämiseen tähtäävä strategia) </a:t>
            </a:r>
          </a:p>
          <a:p>
            <a:r>
              <a:rPr lang="fi-FI" sz="1700"/>
              <a:t>terveysnäkökulmat liittyvät jollakin tavoin lähes kaikkeen yhteiskunnalliseen päätöksentekoon</a:t>
            </a:r>
          </a:p>
          <a:p>
            <a:r>
              <a:rPr lang="fi-FI" sz="1700"/>
              <a:t>rahoituksen suuntaaminen terveyden kannalta tärkeisiin rakenteisiin</a:t>
            </a:r>
          </a:p>
          <a:p>
            <a:r>
              <a:rPr lang="fi-FI" sz="1700"/>
              <a:t>kansainväliseen terveyspolitiikka (yhteistyö esim. YK:n ja WHO:n kanssa)</a:t>
            </a:r>
          </a:p>
          <a:p>
            <a:r>
              <a:rPr lang="fi-FI" sz="1700"/>
              <a:t>yksityiset ja vapaaehtoiset järjestöt, kansanterveysjärjestöt (esim. MLL, Suomen Mielenterveysseura)</a:t>
            </a:r>
          </a:p>
        </p:txBody>
      </p:sp>
    </p:spTree>
    <p:extLst>
      <p:ext uri="{BB962C8B-B14F-4D97-AF65-F5344CB8AC3E}">
        <p14:creationId xmlns:p14="http://schemas.microsoft.com/office/powerpoint/2010/main" val="402086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fi-FI" sz="3200" b="1">
                <a:solidFill>
                  <a:srgbClr val="FFFFFF"/>
                </a:solidFill>
              </a:rPr>
              <a:t>Terveyden edistäminen Suomessa (2/3)</a:t>
            </a:r>
            <a:endParaRPr lang="fi-FI" sz="320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endParaRPr lang="fi-FI" sz="1700"/>
          </a:p>
          <a:p>
            <a:r>
              <a:rPr lang="fi-FI" sz="1700"/>
              <a:t>Terveyden edistäminen eli </a:t>
            </a:r>
            <a:r>
              <a:rPr lang="fi-FI" sz="1700" b="1"/>
              <a:t>promootio</a:t>
            </a:r>
          </a:p>
          <a:p>
            <a:r>
              <a:rPr lang="fi-FI" sz="1700"/>
              <a:t>Sairauksien, vammojen ja terveyteen liittyvien ongelmien ehkäisy eli </a:t>
            </a:r>
            <a:r>
              <a:rPr lang="fi-FI" sz="1700" b="1"/>
              <a:t>preventio</a:t>
            </a:r>
            <a:r>
              <a:rPr lang="fi-FI" sz="1700"/>
              <a:t> (kuuluu osaksi promootiota)</a:t>
            </a:r>
          </a:p>
          <a:p>
            <a:pPr lvl="1"/>
            <a:r>
              <a:rPr lang="fi-FI" sz="1700"/>
              <a:t>primaaripreventio</a:t>
            </a:r>
          </a:p>
          <a:p>
            <a:pPr lvl="1"/>
            <a:r>
              <a:rPr lang="fi-FI" sz="1700"/>
              <a:t>sekundaaripreventio</a:t>
            </a:r>
          </a:p>
          <a:p>
            <a:pPr lvl="1"/>
            <a:r>
              <a:rPr lang="fi-FI" sz="1700"/>
              <a:t>tertiääripreventio</a:t>
            </a:r>
          </a:p>
        </p:txBody>
      </p:sp>
    </p:spTree>
    <p:extLst>
      <p:ext uri="{BB962C8B-B14F-4D97-AF65-F5344CB8AC3E}">
        <p14:creationId xmlns:p14="http://schemas.microsoft.com/office/powerpoint/2010/main" val="2059178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385</Words>
  <Application>Microsoft Office PowerPoint</Application>
  <PresentationFormat>Näytössä katseltava diaesitys (4:3)</PresentationFormat>
  <Paragraphs>76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Terve 1: Terveyden perusteet</vt:lpstr>
      <vt:lpstr>Terveyden määrittelyä (1/2)</vt:lpstr>
      <vt:lpstr>Terveyden määrittelyä (2/2)</vt:lpstr>
      <vt:lpstr>Terveyden tasot (1/4)</vt:lpstr>
      <vt:lpstr>Terveyden tasot (2/4)</vt:lpstr>
      <vt:lpstr>Terveyden tasot (3/4)</vt:lpstr>
      <vt:lpstr>Terveyden tasot (4/4)</vt:lpstr>
      <vt:lpstr>Terveyden edistäminen Suomessa (1/3)</vt:lpstr>
      <vt:lpstr>Terveyden edistäminen Suomessa (2/3)</vt:lpstr>
      <vt:lpstr>Terveyden edistäminen Suomessa (3/3)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Timo Ryhtä</cp:lastModifiedBy>
  <cp:revision>27</cp:revision>
  <dcterms:created xsi:type="dcterms:W3CDTF">2017-06-09T06:02:13Z</dcterms:created>
  <dcterms:modified xsi:type="dcterms:W3CDTF">2021-02-09T19:20:10Z</dcterms:modified>
</cp:coreProperties>
</file>