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98" r:id="rId4"/>
    <p:sldId id="299" r:id="rId5"/>
    <p:sldId id="300" r:id="rId6"/>
    <p:sldId id="301" r:id="rId7"/>
    <p:sldId id="302" r:id="rId8"/>
    <p:sldId id="292" r:id="rId9"/>
    <p:sldId id="293" r:id="rId10"/>
    <p:sldId id="294" r:id="rId11"/>
    <p:sldId id="295" r:id="rId12"/>
    <p:sldId id="296" r:id="rId13"/>
    <p:sldId id="297" r:id="rId14"/>
    <p:sldId id="304" r:id="rId15"/>
    <p:sldId id="305" r:id="rId16"/>
    <p:sldId id="306" r:id="rId17"/>
    <p:sldId id="291" r:id="rId18"/>
    <p:sldId id="303" r:id="rId19"/>
    <p:sldId id="258" r:id="rId20"/>
    <p:sldId id="265" r:id="rId21"/>
    <p:sldId id="273" r:id="rId22"/>
    <p:sldId id="307" r:id="rId23"/>
    <p:sldId id="276" r:id="rId24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BB48768-C126-4114-8088-C91768689A8A}" v="18" dt="2025-11-05T10:41:36.55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40" autoAdjust="0"/>
    <p:restoredTop sz="94660"/>
  </p:normalViewPr>
  <p:slideViewPr>
    <p:cSldViewPr snapToGrid="0">
      <p:cViewPr varScale="1">
        <p:scale>
          <a:sx n="63" d="100"/>
          <a:sy n="63" d="100"/>
        </p:scale>
        <p:origin x="724" y="5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150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ervi Hokkanen" userId="fe617ef1-ff71-43ec-8b18-fa3d76602dd2" providerId="ADAL" clId="{563CDF6D-EDCC-42A9-9E7E-DF6B550141AE}"/>
    <pc:docChg chg="undo custSel addSld delSld modSld sldOrd">
      <pc:chgData name="Mervi Hokkanen" userId="fe617ef1-ff71-43ec-8b18-fa3d76602dd2" providerId="ADAL" clId="{563CDF6D-EDCC-42A9-9E7E-DF6B550141AE}" dt="2025-11-11T07:21:20.037" v="699" actId="20577"/>
      <pc:docMkLst>
        <pc:docMk/>
      </pc:docMkLst>
      <pc:sldChg chg="modSp mod">
        <pc:chgData name="Mervi Hokkanen" userId="fe617ef1-ff71-43ec-8b18-fa3d76602dd2" providerId="ADAL" clId="{563CDF6D-EDCC-42A9-9E7E-DF6B550141AE}" dt="2025-11-05T09:47:56.013" v="6" actId="20577"/>
        <pc:sldMkLst>
          <pc:docMk/>
          <pc:sldMk cId="2692732697" sldId="256"/>
        </pc:sldMkLst>
        <pc:spChg chg="mod">
          <ac:chgData name="Mervi Hokkanen" userId="fe617ef1-ff71-43ec-8b18-fa3d76602dd2" providerId="ADAL" clId="{563CDF6D-EDCC-42A9-9E7E-DF6B550141AE}" dt="2025-11-05T09:47:56.013" v="6" actId="20577"/>
          <ac:spMkLst>
            <pc:docMk/>
            <pc:sldMk cId="2692732697" sldId="256"/>
            <ac:spMk id="3" creationId="{00000000-0000-0000-0000-000000000000}"/>
          </ac:spMkLst>
        </pc:spChg>
      </pc:sldChg>
      <pc:sldChg chg="modSp mod">
        <pc:chgData name="Mervi Hokkanen" userId="fe617ef1-ff71-43ec-8b18-fa3d76602dd2" providerId="ADAL" clId="{563CDF6D-EDCC-42A9-9E7E-DF6B550141AE}" dt="2025-11-11T07:19:47.123" v="694" actId="20577"/>
        <pc:sldMkLst>
          <pc:docMk/>
          <pc:sldMk cId="4123304774" sldId="258"/>
        </pc:sldMkLst>
        <pc:spChg chg="mod">
          <ac:chgData name="Mervi Hokkanen" userId="fe617ef1-ff71-43ec-8b18-fa3d76602dd2" providerId="ADAL" clId="{563CDF6D-EDCC-42A9-9E7E-DF6B550141AE}" dt="2025-11-11T07:19:47.123" v="694" actId="20577"/>
          <ac:spMkLst>
            <pc:docMk/>
            <pc:sldMk cId="4123304774" sldId="258"/>
            <ac:spMk id="2" creationId="{00000000-0000-0000-0000-000000000000}"/>
          </ac:spMkLst>
        </pc:spChg>
      </pc:sldChg>
      <pc:sldChg chg="addSp delSp modSp mod">
        <pc:chgData name="Mervi Hokkanen" userId="fe617ef1-ff71-43ec-8b18-fa3d76602dd2" providerId="ADAL" clId="{563CDF6D-EDCC-42A9-9E7E-DF6B550141AE}" dt="2025-11-11T07:21:20.037" v="699" actId="20577"/>
        <pc:sldMkLst>
          <pc:docMk/>
          <pc:sldMk cId="4288700676" sldId="276"/>
        </pc:sldMkLst>
        <pc:spChg chg="add mod">
          <ac:chgData name="Mervi Hokkanen" userId="fe617ef1-ff71-43ec-8b18-fa3d76602dd2" providerId="ADAL" clId="{563CDF6D-EDCC-42A9-9E7E-DF6B550141AE}" dt="2025-11-05T10:41:36.559" v="651"/>
          <ac:spMkLst>
            <pc:docMk/>
            <pc:sldMk cId="4288700676" sldId="276"/>
            <ac:spMk id="2" creationId="{E05C27F7-B42B-FE8F-B01B-538C9FE624A3}"/>
          </ac:spMkLst>
        </pc:spChg>
        <pc:spChg chg="add mod">
          <ac:chgData name="Mervi Hokkanen" userId="fe617ef1-ff71-43ec-8b18-fa3d76602dd2" providerId="ADAL" clId="{563CDF6D-EDCC-42A9-9E7E-DF6B550141AE}" dt="2025-11-11T07:21:20.037" v="699" actId="20577"/>
          <ac:spMkLst>
            <pc:docMk/>
            <pc:sldMk cId="4288700676" sldId="276"/>
            <ac:spMk id="3" creationId="{9EE4B68F-6EB7-F749-E658-BDB47190A4B1}"/>
          </ac:spMkLst>
        </pc:spChg>
      </pc:sldChg>
      <pc:sldChg chg="addSp delSp modSp del mod ord">
        <pc:chgData name="Mervi Hokkanen" userId="fe617ef1-ff71-43ec-8b18-fa3d76602dd2" providerId="ADAL" clId="{563CDF6D-EDCC-42A9-9E7E-DF6B550141AE}" dt="2025-11-11T07:16:00.620" v="666" actId="47"/>
        <pc:sldMkLst>
          <pc:docMk/>
          <pc:sldMk cId="1696163409" sldId="284"/>
        </pc:sldMkLst>
        <pc:spChg chg="add del mod">
          <ac:chgData name="Mervi Hokkanen" userId="fe617ef1-ff71-43ec-8b18-fa3d76602dd2" providerId="ADAL" clId="{563CDF6D-EDCC-42A9-9E7E-DF6B550141AE}" dt="2025-11-11T07:15:33.684" v="664" actId="478"/>
          <ac:spMkLst>
            <pc:docMk/>
            <pc:sldMk cId="1696163409" sldId="284"/>
            <ac:spMk id="3" creationId="{C8A0DF5B-EFDD-3DA9-EB0A-9C08F835A904}"/>
          </ac:spMkLst>
        </pc:spChg>
        <pc:spChg chg="del mod">
          <ac:chgData name="Mervi Hokkanen" userId="fe617ef1-ff71-43ec-8b18-fa3d76602dd2" providerId="ADAL" clId="{563CDF6D-EDCC-42A9-9E7E-DF6B550141AE}" dt="2025-11-11T07:15:29.637" v="663" actId="478"/>
          <ac:spMkLst>
            <pc:docMk/>
            <pc:sldMk cId="1696163409" sldId="284"/>
            <ac:spMk id="6" creationId="{00000000-0000-0000-0000-000000000000}"/>
          </ac:spMkLst>
        </pc:spChg>
        <pc:spChg chg="mod">
          <ac:chgData name="Mervi Hokkanen" userId="fe617ef1-ff71-43ec-8b18-fa3d76602dd2" providerId="ADAL" clId="{563CDF6D-EDCC-42A9-9E7E-DF6B550141AE}" dt="2025-11-11T07:15:43.788" v="665" actId="207"/>
          <ac:spMkLst>
            <pc:docMk/>
            <pc:sldMk cId="1696163409" sldId="284"/>
            <ac:spMk id="7" creationId="{00000000-0000-0000-0000-000000000000}"/>
          </ac:spMkLst>
        </pc:spChg>
      </pc:sldChg>
      <pc:sldChg chg="modSp mod ord">
        <pc:chgData name="Mervi Hokkanen" userId="fe617ef1-ff71-43ec-8b18-fa3d76602dd2" providerId="ADAL" clId="{563CDF6D-EDCC-42A9-9E7E-DF6B550141AE}" dt="2025-11-11T07:19:36.358" v="690" actId="120"/>
        <pc:sldMkLst>
          <pc:docMk/>
          <pc:sldMk cId="4017823142" sldId="291"/>
        </pc:sldMkLst>
        <pc:spChg chg="mod">
          <ac:chgData name="Mervi Hokkanen" userId="fe617ef1-ff71-43ec-8b18-fa3d76602dd2" providerId="ADAL" clId="{563CDF6D-EDCC-42A9-9E7E-DF6B550141AE}" dt="2025-11-11T07:19:36.358" v="690" actId="120"/>
          <ac:spMkLst>
            <pc:docMk/>
            <pc:sldMk cId="4017823142" sldId="291"/>
            <ac:spMk id="4" creationId="{C61DAFD0-DA01-A2AB-0EA6-6EC5F251A5DC}"/>
          </ac:spMkLst>
        </pc:spChg>
      </pc:sldChg>
      <pc:sldChg chg="addSp modSp mod">
        <pc:chgData name="Mervi Hokkanen" userId="fe617ef1-ff71-43ec-8b18-fa3d76602dd2" providerId="ADAL" clId="{563CDF6D-EDCC-42A9-9E7E-DF6B550141AE}" dt="2025-11-11T07:18:14.651" v="679" actId="207"/>
        <pc:sldMkLst>
          <pc:docMk/>
          <pc:sldMk cId="3580927880" sldId="292"/>
        </pc:sldMkLst>
        <pc:spChg chg="add mod">
          <ac:chgData name="Mervi Hokkanen" userId="fe617ef1-ff71-43ec-8b18-fa3d76602dd2" providerId="ADAL" clId="{563CDF6D-EDCC-42A9-9E7E-DF6B550141AE}" dt="2025-11-05T10:01:41.426" v="372" actId="1076"/>
          <ac:spMkLst>
            <pc:docMk/>
            <pc:sldMk cId="3580927880" sldId="292"/>
            <ac:spMk id="2" creationId="{04354BB7-B677-607C-C738-3DC16FF1075C}"/>
          </ac:spMkLst>
        </pc:spChg>
        <pc:spChg chg="mod">
          <ac:chgData name="Mervi Hokkanen" userId="fe617ef1-ff71-43ec-8b18-fa3d76602dd2" providerId="ADAL" clId="{563CDF6D-EDCC-42A9-9E7E-DF6B550141AE}" dt="2025-11-11T07:18:14.651" v="679" actId="207"/>
          <ac:spMkLst>
            <pc:docMk/>
            <pc:sldMk cId="3580927880" sldId="292"/>
            <ac:spMk id="5" creationId="{84E1E5EB-FCEB-DB8B-0CD1-5DE7C3CE9E63}"/>
          </ac:spMkLst>
        </pc:spChg>
        <pc:picChg chg="mod">
          <ac:chgData name="Mervi Hokkanen" userId="fe617ef1-ff71-43ec-8b18-fa3d76602dd2" providerId="ADAL" clId="{563CDF6D-EDCC-42A9-9E7E-DF6B550141AE}" dt="2025-11-05T10:01:53.054" v="374" actId="1076"/>
          <ac:picMkLst>
            <pc:docMk/>
            <pc:sldMk cId="3580927880" sldId="292"/>
            <ac:picMk id="1028" creationId="{1ACE7463-D21A-0431-DE14-67E606EF4712}"/>
          </ac:picMkLst>
        </pc:picChg>
      </pc:sldChg>
      <pc:sldChg chg="addSp delSp modSp new mod">
        <pc:chgData name="Mervi Hokkanen" userId="fe617ef1-ff71-43ec-8b18-fa3d76602dd2" providerId="ADAL" clId="{563CDF6D-EDCC-42A9-9E7E-DF6B550141AE}" dt="2025-11-11T07:18:45.072" v="681" actId="207"/>
        <pc:sldMkLst>
          <pc:docMk/>
          <pc:sldMk cId="2856276703" sldId="298"/>
        </pc:sldMkLst>
        <pc:spChg chg="add mod">
          <ac:chgData name="Mervi Hokkanen" userId="fe617ef1-ff71-43ec-8b18-fa3d76602dd2" providerId="ADAL" clId="{563CDF6D-EDCC-42A9-9E7E-DF6B550141AE}" dt="2025-11-11T07:18:45.072" v="681" actId="207"/>
          <ac:spMkLst>
            <pc:docMk/>
            <pc:sldMk cId="2856276703" sldId="298"/>
            <ac:spMk id="5" creationId="{4D65DF02-D057-BC30-844F-477A4AE7F0C4}"/>
          </ac:spMkLst>
        </pc:spChg>
        <pc:spChg chg="add mod">
          <ac:chgData name="Mervi Hokkanen" userId="fe617ef1-ff71-43ec-8b18-fa3d76602dd2" providerId="ADAL" clId="{563CDF6D-EDCC-42A9-9E7E-DF6B550141AE}" dt="2025-11-05T10:12:48.868" v="626" actId="1076"/>
          <ac:spMkLst>
            <pc:docMk/>
            <pc:sldMk cId="2856276703" sldId="298"/>
            <ac:spMk id="6" creationId="{8C8C7E48-B6E3-CDE2-59A6-2D9C466C483F}"/>
          </ac:spMkLst>
        </pc:spChg>
        <pc:picChg chg="add mod">
          <ac:chgData name="Mervi Hokkanen" userId="fe617ef1-ff71-43ec-8b18-fa3d76602dd2" providerId="ADAL" clId="{563CDF6D-EDCC-42A9-9E7E-DF6B550141AE}" dt="2025-11-05T09:53:53.454" v="313"/>
          <ac:picMkLst>
            <pc:docMk/>
            <pc:sldMk cId="2856276703" sldId="298"/>
            <ac:picMk id="4" creationId="{34487948-53ED-B0EE-3A9F-549C6E42D37A}"/>
          </ac:picMkLst>
        </pc:picChg>
      </pc:sldChg>
      <pc:sldChg chg="addSp delSp modSp new mod">
        <pc:chgData name="Mervi Hokkanen" userId="fe617ef1-ff71-43ec-8b18-fa3d76602dd2" providerId="ADAL" clId="{563CDF6D-EDCC-42A9-9E7E-DF6B550141AE}" dt="2025-11-05T09:54:25.325" v="318" actId="478"/>
        <pc:sldMkLst>
          <pc:docMk/>
          <pc:sldMk cId="1034375335" sldId="299"/>
        </pc:sldMkLst>
        <pc:spChg chg="add mod">
          <ac:chgData name="Mervi Hokkanen" userId="fe617ef1-ff71-43ec-8b18-fa3d76602dd2" providerId="ADAL" clId="{563CDF6D-EDCC-42A9-9E7E-DF6B550141AE}" dt="2025-11-05T09:54:18.532" v="316"/>
          <ac:spMkLst>
            <pc:docMk/>
            <pc:sldMk cId="1034375335" sldId="299"/>
            <ac:spMk id="5" creationId="{CFD5B433-0F0C-B036-FC16-957901CDD397}"/>
          </ac:spMkLst>
        </pc:spChg>
        <pc:picChg chg="add mod">
          <ac:chgData name="Mervi Hokkanen" userId="fe617ef1-ff71-43ec-8b18-fa3d76602dd2" providerId="ADAL" clId="{563CDF6D-EDCC-42A9-9E7E-DF6B550141AE}" dt="2025-11-05T09:54:18.532" v="316"/>
          <ac:picMkLst>
            <pc:docMk/>
            <pc:sldMk cId="1034375335" sldId="299"/>
            <ac:picMk id="4" creationId="{A19A92FF-EF61-D9F9-5DB6-9EBB9DF0D980}"/>
          </ac:picMkLst>
        </pc:picChg>
      </pc:sldChg>
      <pc:sldChg chg="addSp delSp modSp new mod">
        <pc:chgData name="Mervi Hokkanen" userId="fe617ef1-ff71-43ec-8b18-fa3d76602dd2" providerId="ADAL" clId="{563CDF6D-EDCC-42A9-9E7E-DF6B550141AE}" dt="2025-11-05T09:54:59.925" v="321" actId="478"/>
        <pc:sldMkLst>
          <pc:docMk/>
          <pc:sldMk cId="2463852501" sldId="300"/>
        </pc:sldMkLst>
        <pc:picChg chg="add mod">
          <ac:chgData name="Mervi Hokkanen" userId="fe617ef1-ff71-43ec-8b18-fa3d76602dd2" providerId="ADAL" clId="{563CDF6D-EDCC-42A9-9E7E-DF6B550141AE}" dt="2025-11-05T09:54:52.461" v="319"/>
          <ac:picMkLst>
            <pc:docMk/>
            <pc:sldMk cId="2463852501" sldId="300"/>
            <ac:picMk id="4" creationId="{8EFD7BB2-CFD2-EB9E-9A7F-3A8DB8BC505E}"/>
          </ac:picMkLst>
        </pc:picChg>
      </pc:sldChg>
      <pc:sldChg chg="addSp delSp modSp new mod">
        <pc:chgData name="Mervi Hokkanen" userId="fe617ef1-ff71-43ec-8b18-fa3d76602dd2" providerId="ADAL" clId="{563CDF6D-EDCC-42A9-9E7E-DF6B550141AE}" dt="2025-11-11T07:18:27.718" v="680" actId="207"/>
        <pc:sldMkLst>
          <pc:docMk/>
          <pc:sldMk cId="2964645886" sldId="301"/>
        </pc:sldMkLst>
        <pc:spChg chg="add mod">
          <ac:chgData name="Mervi Hokkanen" userId="fe617ef1-ff71-43ec-8b18-fa3d76602dd2" providerId="ADAL" clId="{563CDF6D-EDCC-42A9-9E7E-DF6B550141AE}" dt="2025-11-11T07:18:27.718" v="680" actId="207"/>
          <ac:spMkLst>
            <pc:docMk/>
            <pc:sldMk cId="2964645886" sldId="301"/>
            <ac:spMk id="4" creationId="{9212537B-D42D-2F91-FDC4-E6D2213FEC05}"/>
          </ac:spMkLst>
        </pc:spChg>
        <pc:spChg chg="add mod">
          <ac:chgData name="Mervi Hokkanen" userId="fe617ef1-ff71-43ec-8b18-fa3d76602dd2" providerId="ADAL" clId="{563CDF6D-EDCC-42A9-9E7E-DF6B550141AE}" dt="2025-11-05T09:55:25.179" v="323"/>
          <ac:spMkLst>
            <pc:docMk/>
            <pc:sldMk cId="2964645886" sldId="301"/>
            <ac:spMk id="5" creationId="{C5505F64-4766-AE14-00B9-0C4A994CF9C7}"/>
          </ac:spMkLst>
        </pc:spChg>
        <pc:picChg chg="add mod">
          <ac:chgData name="Mervi Hokkanen" userId="fe617ef1-ff71-43ec-8b18-fa3d76602dd2" providerId="ADAL" clId="{563CDF6D-EDCC-42A9-9E7E-DF6B550141AE}" dt="2025-11-05T09:55:25.179" v="323"/>
          <ac:picMkLst>
            <pc:docMk/>
            <pc:sldMk cId="2964645886" sldId="301"/>
            <ac:picMk id="6" creationId="{93B8F5DB-ABD0-C817-45BB-9D4047376FA3}"/>
          </ac:picMkLst>
        </pc:picChg>
      </pc:sldChg>
      <pc:sldChg chg="addSp delSp modSp new mod">
        <pc:chgData name="Mervi Hokkanen" userId="fe617ef1-ff71-43ec-8b18-fa3d76602dd2" providerId="ADAL" clId="{563CDF6D-EDCC-42A9-9E7E-DF6B550141AE}" dt="2025-11-05T09:55:48.011" v="329"/>
        <pc:sldMkLst>
          <pc:docMk/>
          <pc:sldMk cId="4052757070" sldId="302"/>
        </pc:sldMkLst>
        <pc:picChg chg="add mod">
          <ac:chgData name="Mervi Hokkanen" userId="fe617ef1-ff71-43ec-8b18-fa3d76602dd2" providerId="ADAL" clId="{563CDF6D-EDCC-42A9-9E7E-DF6B550141AE}" dt="2025-11-05T09:55:48.011" v="329"/>
          <ac:picMkLst>
            <pc:docMk/>
            <pc:sldMk cId="4052757070" sldId="302"/>
            <ac:picMk id="4" creationId="{88A618F3-3727-5F56-D898-37A592999C1B}"/>
          </ac:picMkLst>
        </pc:picChg>
      </pc:sldChg>
      <pc:sldChg chg="addSp delSp modSp new mod ord">
        <pc:chgData name="Mervi Hokkanen" userId="fe617ef1-ff71-43ec-8b18-fa3d76602dd2" providerId="ADAL" clId="{563CDF6D-EDCC-42A9-9E7E-DF6B550141AE}" dt="2025-11-11T07:14:54.511" v="659"/>
        <pc:sldMkLst>
          <pc:docMk/>
          <pc:sldMk cId="3693412438" sldId="303"/>
        </pc:sldMkLst>
        <pc:picChg chg="add mod">
          <ac:chgData name="Mervi Hokkanen" userId="fe617ef1-ff71-43ec-8b18-fa3d76602dd2" providerId="ADAL" clId="{563CDF6D-EDCC-42A9-9E7E-DF6B550141AE}" dt="2025-11-05T10:20:30.189" v="631"/>
          <ac:picMkLst>
            <pc:docMk/>
            <pc:sldMk cId="3693412438" sldId="303"/>
            <ac:picMk id="4" creationId="{DB47D6D9-0648-625D-E847-2BF6AD84F5C7}"/>
          </ac:picMkLst>
        </pc:picChg>
      </pc:sldChg>
      <pc:sldChg chg="addSp delSp modSp new mod">
        <pc:chgData name="Mervi Hokkanen" userId="fe617ef1-ff71-43ec-8b18-fa3d76602dd2" providerId="ADAL" clId="{563CDF6D-EDCC-42A9-9E7E-DF6B550141AE}" dt="2025-11-11T07:18:03.343" v="678" actId="207"/>
        <pc:sldMkLst>
          <pc:docMk/>
          <pc:sldMk cId="1504438069" sldId="304"/>
        </pc:sldMkLst>
        <pc:spChg chg="add mod">
          <ac:chgData name="Mervi Hokkanen" userId="fe617ef1-ff71-43ec-8b18-fa3d76602dd2" providerId="ADAL" clId="{563CDF6D-EDCC-42A9-9E7E-DF6B550141AE}" dt="2025-11-05T10:26:37.251" v="637"/>
          <ac:spMkLst>
            <pc:docMk/>
            <pc:sldMk cId="1504438069" sldId="304"/>
            <ac:spMk id="5" creationId="{A4478EEB-4141-06E3-A805-2A18AB36BE72}"/>
          </ac:spMkLst>
        </pc:spChg>
        <pc:spChg chg="add mod">
          <ac:chgData name="Mervi Hokkanen" userId="fe617ef1-ff71-43ec-8b18-fa3d76602dd2" providerId="ADAL" clId="{563CDF6D-EDCC-42A9-9E7E-DF6B550141AE}" dt="2025-11-05T10:26:37.251" v="637"/>
          <ac:spMkLst>
            <pc:docMk/>
            <pc:sldMk cId="1504438069" sldId="304"/>
            <ac:spMk id="7" creationId="{27881E98-7F72-02CC-96F2-C14CDDA4E258}"/>
          </ac:spMkLst>
        </pc:spChg>
        <pc:spChg chg="add mod">
          <ac:chgData name="Mervi Hokkanen" userId="fe617ef1-ff71-43ec-8b18-fa3d76602dd2" providerId="ADAL" clId="{563CDF6D-EDCC-42A9-9E7E-DF6B550141AE}" dt="2025-11-11T07:18:03.343" v="678" actId="207"/>
          <ac:spMkLst>
            <pc:docMk/>
            <pc:sldMk cId="1504438069" sldId="304"/>
            <ac:spMk id="8" creationId="{7EFABCC0-F7B1-C8A7-0CE3-AF32D9D3C7D1}"/>
          </ac:spMkLst>
        </pc:spChg>
        <pc:spChg chg="add mod">
          <ac:chgData name="Mervi Hokkanen" userId="fe617ef1-ff71-43ec-8b18-fa3d76602dd2" providerId="ADAL" clId="{563CDF6D-EDCC-42A9-9E7E-DF6B550141AE}" dt="2025-11-05T10:31:40.483" v="650" actId="1076"/>
          <ac:spMkLst>
            <pc:docMk/>
            <pc:sldMk cId="1504438069" sldId="304"/>
            <ac:spMk id="9" creationId="{9E8AB4AE-55D3-35FF-4367-89D72199E1D0}"/>
          </ac:spMkLst>
        </pc:spChg>
        <pc:picChg chg="add mod">
          <ac:chgData name="Mervi Hokkanen" userId="fe617ef1-ff71-43ec-8b18-fa3d76602dd2" providerId="ADAL" clId="{563CDF6D-EDCC-42A9-9E7E-DF6B550141AE}" dt="2025-11-05T10:26:37.251" v="637"/>
          <ac:picMkLst>
            <pc:docMk/>
            <pc:sldMk cId="1504438069" sldId="304"/>
            <ac:picMk id="4" creationId="{9DB69F8A-B94B-55EF-A5AE-3005446196F7}"/>
          </ac:picMkLst>
        </pc:picChg>
        <pc:picChg chg="add mod">
          <ac:chgData name="Mervi Hokkanen" userId="fe617ef1-ff71-43ec-8b18-fa3d76602dd2" providerId="ADAL" clId="{563CDF6D-EDCC-42A9-9E7E-DF6B550141AE}" dt="2025-11-05T10:26:37.251" v="637"/>
          <ac:picMkLst>
            <pc:docMk/>
            <pc:sldMk cId="1504438069" sldId="304"/>
            <ac:picMk id="6" creationId="{6F3C20BF-0022-0453-9522-FEB88AC6A960}"/>
          </ac:picMkLst>
        </pc:picChg>
      </pc:sldChg>
      <pc:sldChg chg="addSp modSp new">
        <pc:chgData name="Mervi Hokkanen" userId="fe617ef1-ff71-43ec-8b18-fa3d76602dd2" providerId="ADAL" clId="{563CDF6D-EDCC-42A9-9E7E-DF6B550141AE}" dt="2025-11-05T10:26:52.627" v="638"/>
        <pc:sldMkLst>
          <pc:docMk/>
          <pc:sldMk cId="1590859233" sldId="305"/>
        </pc:sldMkLst>
        <pc:picChg chg="add mod">
          <ac:chgData name="Mervi Hokkanen" userId="fe617ef1-ff71-43ec-8b18-fa3d76602dd2" providerId="ADAL" clId="{563CDF6D-EDCC-42A9-9E7E-DF6B550141AE}" dt="2025-11-05T10:26:52.627" v="638"/>
          <ac:picMkLst>
            <pc:docMk/>
            <pc:sldMk cId="1590859233" sldId="305"/>
            <ac:picMk id="4" creationId="{19B8EA05-85B5-BB00-4672-9A87D1F543B3}"/>
          </ac:picMkLst>
        </pc:picChg>
      </pc:sldChg>
      <pc:sldChg chg="addSp delSp modSp new mod">
        <pc:chgData name="Mervi Hokkanen" userId="fe617ef1-ff71-43ec-8b18-fa3d76602dd2" providerId="ADAL" clId="{563CDF6D-EDCC-42A9-9E7E-DF6B550141AE}" dt="2025-11-05T10:27:16.035" v="641" actId="478"/>
        <pc:sldMkLst>
          <pc:docMk/>
          <pc:sldMk cId="1209523264" sldId="306"/>
        </pc:sldMkLst>
        <pc:spChg chg="add mod">
          <ac:chgData name="Mervi Hokkanen" userId="fe617ef1-ff71-43ec-8b18-fa3d76602dd2" providerId="ADAL" clId="{563CDF6D-EDCC-42A9-9E7E-DF6B550141AE}" dt="2025-11-05T10:27:10.797" v="639"/>
          <ac:spMkLst>
            <pc:docMk/>
            <pc:sldMk cId="1209523264" sldId="306"/>
            <ac:spMk id="5" creationId="{B87D1239-2CA4-9087-60D7-844925FE5531}"/>
          </ac:spMkLst>
        </pc:spChg>
        <pc:spChg chg="add mod">
          <ac:chgData name="Mervi Hokkanen" userId="fe617ef1-ff71-43ec-8b18-fa3d76602dd2" providerId="ADAL" clId="{563CDF6D-EDCC-42A9-9E7E-DF6B550141AE}" dt="2025-11-05T10:27:10.797" v="639"/>
          <ac:spMkLst>
            <pc:docMk/>
            <pc:sldMk cId="1209523264" sldId="306"/>
            <ac:spMk id="7" creationId="{84F02B3A-474F-7708-1427-106AA81BEE1E}"/>
          </ac:spMkLst>
        </pc:spChg>
        <pc:picChg chg="add mod">
          <ac:chgData name="Mervi Hokkanen" userId="fe617ef1-ff71-43ec-8b18-fa3d76602dd2" providerId="ADAL" clId="{563CDF6D-EDCC-42A9-9E7E-DF6B550141AE}" dt="2025-11-05T10:27:10.797" v="639"/>
          <ac:picMkLst>
            <pc:docMk/>
            <pc:sldMk cId="1209523264" sldId="306"/>
            <ac:picMk id="4" creationId="{8A8B29B7-8450-EAF8-E31E-390B07E80E50}"/>
          </ac:picMkLst>
        </pc:picChg>
        <pc:picChg chg="add mod">
          <ac:chgData name="Mervi Hokkanen" userId="fe617ef1-ff71-43ec-8b18-fa3d76602dd2" providerId="ADAL" clId="{563CDF6D-EDCC-42A9-9E7E-DF6B550141AE}" dt="2025-11-05T10:27:10.797" v="639"/>
          <ac:picMkLst>
            <pc:docMk/>
            <pc:sldMk cId="1209523264" sldId="306"/>
            <ac:picMk id="6" creationId="{D1FAFAEE-14B1-4D02-38D1-FDF8010429AB}"/>
          </ac:picMkLst>
        </pc:picChg>
      </pc:sldChg>
      <pc:sldChg chg="addSp delSp modSp new mod ord">
        <pc:chgData name="Mervi Hokkanen" userId="fe617ef1-ff71-43ec-8b18-fa3d76602dd2" providerId="ADAL" clId="{563CDF6D-EDCC-42A9-9E7E-DF6B550141AE}" dt="2025-11-11T07:21:10.216" v="698" actId="207"/>
        <pc:sldMkLst>
          <pc:docMk/>
          <pc:sldMk cId="2400070941" sldId="307"/>
        </pc:sldMkLst>
        <pc:spChg chg="add mod">
          <ac:chgData name="Mervi Hokkanen" userId="fe617ef1-ff71-43ec-8b18-fa3d76602dd2" providerId="ADAL" clId="{563CDF6D-EDCC-42A9-9E7E-DF6B550141AE}" dt="2025-11-05T10:30:11.549" v="643"/>
          <ac:spMkLst>
            <pc:docMk/>
            <pc:sldMk cId="2400070941" sldId="307"/>
            <ac:spMk id="4" creationId="{5D47C74E-9337-5D8E-1492-BD61FE44C909}"/>
          </ac:spMkLst>
        </pc:spChg>
        <pc:spChg chg="add mod">
          <ac:chgData name="Mervi Hokkanen" userId="fe617ef1-ff71-43ec-8b18-fa3d76602dd2" providerId="ADAL" clId="{563CDF6D-EDCC-42A9-9E7E-DF6B550141AE}" dt="2025-11-05T10:30:11.549" v="643"/>
          <ac:spMkLst>
            <pc:docMk/>
            <pc:sldMk cId="2400070941" sldId="307"/>
            <ac:spMk id="5" creationId="{BC6AC8A3-B6C8-6186-8ABD-6342ACD67D8E}"/>
          </ac:spMkLst>
        </pc:spChg>
        <pc:spChg chg="add mod">
          <ac:chgData name="Mervi Hokkanen" userId="fe617ef1-ff71-43ec-8b18-fa3d76602dd2" providerId="ADAL" clId="{563CDF6D-EDCC-42A9-9E7E-DF6B550141AE}" dt="2025-11-11T07:21:10.216" v="698" actId="207"/>
          <ac:spMkLst>
            <pc:docMk/>
            <pc:sldMk cId="2400070941" sldId="307"/>
            <ac:spMk id="6" creationId="{BB9E3ABE-C42B-11A0-78F5-2440AC6BEC94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38EAA-D0CB-4C8C-AB6C-823E6F269358}" type="datetimeFigureOut">
              <a:rPr lang="fi-FI" smtClean="0"/>
              <a:t>11.11.2025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576DA-22A3-4C5D-94A6-1EC97E63F51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961504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38EAA-D0CB-4C8C-AB6C-823E6F269358}" type="datetimeFigureOut">
              <a:rPr lang="fi-FI" smtClean="0"/>
              <a:t>11.11.2025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576DA-22A3-4C5D-94A6-1EC97E63F51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551863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38EAA-D0CB-4C8C-AB6C-823E6F269358}" type="datetimeFigureOut">
              <a:rPr lang="fi-FI" smtClean="0"/>
              <a:t>11.11.2025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576DA-22A3-4C5D-94A6-1EC97E63F51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800211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38EAA-D0CB-4C8C-AB6C-823E6F269358}" type="datetimeFigureOut">
              <a:rPr lang="fi-FI" smtClean="0"/>
              <a:t>11.11.2025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576DA-22A3-4C5D-94A6-1EC97E63F51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502903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38EAA-D0CB-4C8C-AB6C-823E6F269358}" type="datetimeFigureOut">
              <a:rPr lang="fi-FI" smtClean="0"/>
              <a:t>11.11.2025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576DA-22A3-4C5D-94A6-1EC97E63F51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96671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38EAA-D0CB-4C8C-AB6C-823E6F269358}" type="datetimeFigureOut">
              <a:rPr lang="fi-FI" smtClean="0"/>
              <a:t>11.11.2025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576DA-22A3-4C5D-94A6-1EC97E63F51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61466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38EAA-D0CB-4C8C-AB6C-823E6F269358}" type="datetimeFigureOut">
              <a:rPr lang="fi-FI" smtClean="0"/>
              <a:t>11.11.2025</a:t>
            </a:fld>
            <a:endParaRPr lang="fi-FI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576DA-22A3-4C5D-94A6-1EC97E63F51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6387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38EAA-D0CB-4C8C-AB6C-823E6F269358}" type="datetimeFigureOut">
              <a:rPr lang="fi-FI" smtClean="0"/>
              <a:t>11.11.2025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576DA-22A3-4C5D-94A6-1EC97E63F51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552305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38EAA-D0CB-4C8C-AB6C-823E6F269358}" type="datetimeFigureOut">
              <a:rPr lang="fi-FI" smtClean="0"/>
              <a:t>11.11.2025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576DA-22A3-4C5D-94A6-1EC97E63F51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715831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38EAA-D0CB-4C8C-AB6C-823E6F269358}" type="datetimeFigureOut">
              <a:rPr lang="fi-FI" smtClean="0"/>
              <a:t>11.11.2025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576DA-22A3-4C5D-94A6-1EC97E63F51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804313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38EAA-D0CB-4C8C-AB6C-823E6F269358}" type="datetimeFigureOut">
              <a:rPr lang="fi-FI" smtClean="0"/>
              <a:t>11.11.2025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576DA-22A3-4C5D-94A6-1EC97E63F51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587759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A38EAA-D0CB-4C8C-AB6C-823E6F269358}" type="datetimeFigureOut">
              <a:rPr lang="fi-FI" smtClean="0"/>
              <a:t>11.11.2025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3576DA-22A3-4C5D-94A6-1EC97E63F51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8134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valokuvataiteenmuseo.fi/fi/kokoelmat/pala-arkea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620982" y="1810183"/>
            <a:ext cx="9144000" cy="2387600"/>
          </a:xfrm>
        </p:spPr>
        <p:txBody>
          <a:bodyPr/>
          <a:lstStyle/>
          <a:p>
            <a:r>
              <a:rPr lang="fi-FI" b="1" dirty="0">
                <a:solidFill>
                  <a:srgbClr val="C00000"/>
                </a:solidFill>
                <a:latin typeface="+mn-lt"/>
              </a:rPr>
              <a:t>KU 4 TAITEEN MONET MAAILMAT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524000" y="4197783"/>
            <a:ext cx="9144000" cy="1655762"/>
          </a:xfrm>
        </p:spPr>
        <p:txBody>
          <a:bodyPr>
            <a:normAutofit/>
          </a:bodyPr>
          <a:lstStyle/>
          <a:p>
            <a:r>
              <a:rPr lang="fi-FI" sz="2800" b="1" dirty="0"/>
              <a:t>Syksy 2025</a:t>
            </a:r>
          </a:p>
        </p:txBody>
      </p:sp>
    </p:spTree>
    <p:extLst>
      <p:ext uri="{BB962C8B-B14F-4D97-AF65-F5344CB8AC3E}">
        <p14:creationId xmlns:p14="http://schemas.microsoft.com/office/powerpoint/2010/main" val="26927326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No photo description available.">
            <a:extLst>
              <a:ext uri="{FF2B5EF4-FFF2-40B4-BE49-F238E27FC236}">
                <a16:creationId xmlns:a16="http://schemas.microsoft.com/office/drawing/2014/main" id="{933AAABE-83DF-8755-44DC-31655B0F85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998" y="-23401"/>
            <a:ext cx="5161051" cy="6881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No photo description available.">
            <a:extLst>
              <a:ext uri="{FF2B5EF4-FFF2-40B4-BE49-F238E27FC236}">
                <a16:creationId xmlns:a16="http://schemas.microsoft.com/office/drawing/2014/main" id="{F6073E82-28D3-CE0B-6B86-2A71536341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2458" y="807803"/>
            <a:ext cx="3810411" cy="509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51882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No photo description available.">
            <a:extLst>
              <a:ext uri="{FF2B5EF4-FFF2-40B4-BE49-F238E27FC236}">
                <a16:creationId xmlns:a16="http://schemas.microsoft.com/office/drawing/2014/main" id="{484B17A7-FDFF-712D-D713-D080D3E964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1963" y="0"/>
            <a:ext cx="61864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27592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No photo description available.">
            <a:extLst>
              <a:ext uri="{FF2B5EF4-FFF2-40B4-BE49-F238E27FC236}">
                <a16:creationId xmlns:a16="http://schemas.microsoft.com/office/drawing/2014/main" id="{A0B1639C-FFFF-4BE4-ECCF-E0A4717B93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518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No photo description available.">
            <a:extLst>
              <a:ext uri="{FF2B5EF4-FFF2-40B4-BE49-F238E27FC236}">
                <a16:creationId xmlns:a16="http://schemas.microsoft.com/office/drawing/2014/main" id="{990EA451-C6FA-8C8A-7FC4-9CC4CFE643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0579" y="660115"/>
            <a:ext cx="4164887" cy="5553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93235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No photo description available.">
            <a:extLst>
              <a:ext uri="{FF2B5EF4-FFF2-40B4-BE49-F238E27FC236}">
                <a16:creationId xmlns:a16="http://schemas.microsoft.com/office/drawing/2014/main" id="{754EF46D-9F96-0951-5EC7-CF86788E9B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08409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9DB69F8A-B94B-55EF-A5AE-3005446196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385" y="440638"/>
            <a:ext cx="4572000" cy="332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iruutu 4">
            <a:extLst>
              <a:ext uri="{FF2B5EF4-FFF2-40B4-BE49-F238E27FC236}">
                <a16:creationId xmlns:a16="http://schemas.microsoft.com/office/drawing/2014/main" id="{A4478EEB-4141-06E3-A805-2A18AB36BE72}"/>
              </a:ext>
            </a:extLst>
          </p:cNvPr>
          <p:cNvSpPr txBox="1"/>
          <p:nvPr/>
        </p:nvSpPr>
        <p:spPr>
          <a:xfrm>
            <a:off x="632385" y="3764863"/>
            <a:ext cx="4472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Picasso: Asetelma, 1901</a:t>
            </a:r>
          </a:p>
        </p:txBody>
      </p:sp>
      <p:pic>
        <p:nvPicPr>
          <p:cNvPr id="6" name="Picture 4" descr="Les Tulipes Mauves - Large Art Prints by Marc Chagall | Buy Posters,  Frames, Canvas &amp; Digital Art Prints | Small, Compact, Medium and Large  Variants">
            <a:extLst>
              <a:ext uri="{FF2B5EF4-FFF2-40B4-BE49-F238E27FC236}">
                <a16:creationId xmlns:a16="http://schemas.microsoft.com/office/drawing/2014/main" id="{6F3C20BF-0022-0453-9522-FEB88AC6A9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237844"/>
            <a:ext cx="4863548" cy="628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kstiruutu 6">
            <a:extLst>
              <a:ext uri="{FF2B5EF4-FFF2-40B4-BE49-F238E27FC236}">
                <a16:creationId xmlns:a16="http://schemas.microsoft.com/office/drawing/2014/main" id="{27881E98-7F72-02CC-96F2-C14CDDA4E258}"/>
              </a:ext>
            </a:extLst>
          </p:cNvPr>
          <p:cNvSpPr txBox="1"/>
          <p:nvPr/>
        </p:nvSpPr>
        <p:spPr>
          <a:xfrm>
            <a:off x="7805530" y="6519019"/>
            <a:ext cx="38431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Marc Chagall: </a:t>
            </a:r>
            <a:r>
              <a:rPr lang="fi-FI" dirty="0" err="1"/>
              <a:t>Les</a:t>
            </a:r>
            <a:r>
              <a:rPr lang="fi-FI" dirty="0"/>
              <a:t> </a:t>
            </a:r>
            <a:r>
              <a:rPr lang="fi-FI" dirty="0" err="1"/>
              <a:t>Tulips</a:t>
            </a:r>
            <a:r>
              <a:rPr lang="fi-FI" dirty="0"/>
              <a:t> </a:t>
            </a:r>
            <a:r>
              <a:rPr lang="fi-FI" dirty="0" err="1"/>
              <a:t>mauves</a:t>
            </a:r>
            <a:endParaRPr lang="fi-FI" dirty="0"/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7EFABCC0-F7B1-C8A7-0CE3-AF32D9D3C7D1}"/>
              </a:ext>
            </a:extLst>
          </p:cNvPr>
          <p:cNvSpPr txBox="1"/>
          <p:nvPr/>
        </p:nvSpPr>
        <p:spPr>
          <a:xfrm>
            <a:off x="626898" y="4134195"/>
            <a:ext cx="428417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b="1" dirty="0">
                <a:solidFill>
                  <a:schemeClr val="accent4">
                    <a:lumMod val="50000"/>
                  </a:schemeClr>
                </a:solidFill>
              </a:rPr>
              <a:t>Tehtävä nro 3: </a:t>
            </a:r>
            <a:br>
              <a:rPr lang="fi-FI" dirty="0"/>
            </a:br>
            <a:r>
              <a:rPr lang="fi-FI" b="1" dirty="0">
                <a:solidFill>
                  <a:schemeClr val="accent4">
                    <a:lumMod val="50000"/>
                  </a:schemeClr>
                </a:solidFill>
              </a:rPr>
              <a:t>Asetelmamaalaus</a:t>
            </a:r>
            <a:r>
              <a:rPr lang="fi-FI" dirty="0"/>
              <a:t> kotona/koulussa</a:t>
            </a:r>
          </a:p>
          <a:p>
            <a:r>
              <a:rPr lang="fi-FI" dirty="0"/>
              <a:t>Rakenna kotona asetelma, jonka valokuvaat. Maalaa tästä vapaamuotoinen maalaus haluamillasi välineillä. Voit käyttää teoksessasi myös esimerkiksi öljy-, tai pastelliliituja.</a:t>
            </a:r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9E8AB4AE-55D3-35FF-4367-89D72199E1D0}"/>
              </a:ext>
            </a:extLst>
          </p:cNvPr>
          <p:cNvSpPr txBox="1"/>
          <p:nvPr/>
        </p:nvSpPr>
        <p:spPr>
          <a:xfrm>
            <a:off x="626898" y="6334353"/>
            <a:ext cx="3728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https://areena.yle.fi/1-50504855</a:t>
            </a:r>
          </a:p>
        </p:txBody>
      </p:sp>
    </p:spTree>
    <p:extLst>
      <p:ext uri="{BB962C8B-B14F-4D97-AF65-F5344CB8AC3E}">
        <p14:creationId xmlns:p14="http://schemas.microsoft.com/office/powerpoint/2010/main" val="15044380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E887E97-E4A6-7233-B4A9-8386F90FF6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32C6EE7-FAC9-1003-294B-AC0333B490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" name="Picture 2" descr="Marc Chagall (1887-1985) | Flowers and lovers | Tutt'Art@ | Masterpieces">
            <a:extLst>
              <a:ext uri="{FF2B5EF4-FFF2-40B4-BE49-F238E27FC236}">
                <a16:creationId xmlns:a16="http://schemas.microsoft.com/office/drawing/2014/main" id="{19B8EA05-85B5-BB00-4672-9A87D1F543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3" y="0"/>
            <a:ext cx="110394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08592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setelmamaalarit kuvasivat kukkia valokuvamaisen tarkasti. Jacob Marrelin asetelma on 1600-luvulta.">
            <a:extLst>
              <a:ext uri="{FF2B5EF4-FFF2-40B4-BE49-F238E27FC236}">
                <a16:creationId xmlns:a16="http://schemas.microsoft.com/office/drawing/2014/main" id="{8A8B29B7-8450-EAF8-E31E-390B07E80E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941" y="284922"/>
            <a:ext cx="4457700" cy="579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iruutu 4">
            <a:extLst>
              <a:ext uri="{FF2B5EF4-FFF2-40B4-BE49-F238E27FC236}">
                <a16:creationId xmlns:a16="http://schemas.microsoft.com/office/drawing/2014/main" id="{B87D1239-2CA4-9087-60D7-844925FE5531}"/>
              </a:ext>
            </a:extLst>
          </p:cNvPr>
          <p:cNvSpPr txBox="1"/>
          <p:nvPr/>
        </p:nvSpPr>
        <p:spPr>
          <a:xfrm>
            <a:off x="1070941" y="618055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Helsingin"/>
              </a:rPr>
              <a:t>Jacob </a:t>
            </a:r>
            <a:r>
              <a:rPr lang="fi-FI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Helsingin"/>
              </a:rPr>
              <a:t>Marrel</a:t>
            </a:r>
            <a:r>
              <a:rPr lang="fi-FI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Helsingin"/>
              </a:rPr>
              <a:t>, 1600-luku</a:t>
            </a:r>
            <a:endParaRPr lang="fi-FI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D1FAFAEE-14B1-4D02-38D1-FDF8010429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0593" y="442377"/>
            <a:ext cx="4457700" cy="5476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kstiruutu 6">
            <a:extLst>
              <a:ext uri="{FF2B5EF4-FFF2-40B4-BE49-F238E27FC236}">
                <a16:creationId xmlns:a16="http://schemas.microsoft.com/office/drawing/2014/main" id="{84F02B3A-474F-7708-1427-106AA81BEE1E}"/>
              </a:ext>
            </a:extLst>
          </p:cNvPr>
          <p:cNvSpPr txBox="1"/>
          <p:nvPr/>
        </p:nvSpPr>
        <p:spPr>
          <a:xfrm>
            <a:off x="6358558" y="6147425"/>
            <a:ext cx="52635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Tove Jansson: Hedelmä-, ja tulppaaniasetelma, 1946</a:t>
            </a:r>
          </a:p>
        </p:txBody>
      </p:sp>
    </p:spTree>
    <p:extLst>
      <p:ext uri="{BB962C8B-B14F-4D97-AF65-F5344CB8AC3E}">
        <p14:creationId xmlns:p14="http://schemas.microsoft.com/office/powerpoint/2010/main" val="12095232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C61DAFD0-DA01-A2AB-0EA6-6EC5F251A5DC}"/>
              </a:ext>
            </a:extLst>
          </p:cNvPr>
          <p:cNvSpPr txBox="1">
            <a:spLocks/>
          </p:cNvSpPr>
          <p:nvPr/>
        </p:nvSpPr>
        <p:spPr>
          <a:xfrm>
            <a:off x="195944" y="102183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sz="2400" b="1" dirty="0">
                <a:solidFill>
                  <a:schemeClr val="accent4">
                    <a:lumMod val="50000"/>
                  </a:schemeClr>
                </a:solidFill>
                <a:latin typeface="+mn-lt"/>
              </a:rPr>
              <a:t>4. Asetelma </a:t>
            </a:r>
            <a:br>
              <a:rPr lang="fi-FI" sz="2400" b="1" dirty="0">
                <a:solidFill>
                  <a:schemeClr val="accent4">
                    <a:lumMod val="50000"/>
                  </a:schemeClr>
                </a:solidFill>
                <a:latin typeface="+mn-lt"/>
              </a:rPr>
            </a:br>
            <a:r>
              <a:rPr lang="fi-FI" sz="2400" b="1" dirty="0">
                <a:solidFill>
                  <a:schemeClr val="accent4">
                    <a:lumMod val="50000"/>
                  </a:schemeClr>
                </a:solidFill>
                <a:latin typeface="+mn-lt"/>
              </a:rPr>
              <a:t>    omakuvana </a:t>
            </a:r>
            <a:br>
              <a:rPr lang="fi-FI" sz="2400" b="1" dirty="0">
                <a:solidFill>
                  <a:schemeClr val="accent4">
                    <a:lumMod val="50000"/>
                  </a:schemeClr>
                </a:solidFill>
                <a:latin typeface="+mn-lt"/>
              </a:rPr>
            </a:br>
            <a:r>
              <a:rPr lang="fi-FI" sz="2400" b="1" dirty="0">
                <a:solidFill>
                  <a:schemeClr val="accent4">
                    <a:lumMod val="50000"/>
                  </a:schemeClr>
                </a:solidFill>
                <a:latin typeface="+mn-lt"/>
              </a:rPr>
              <a:t>   (tehdään kotona)</a:t>
            </a:r>
          </a:p>
        </p:txBody>
      </p:sp>
      <p:pic>
        <p:nvPicPr>
          <p:cNvPr id="5" name="Picture 2" descr="No photo description available.">
            <a:extLst>
              <a:ext uri="{FF2B5EF4-FFF2-40B4-BE49-F238E27FC236}">
                <a16:creationId xmlns:a16="http://schemas.microsoft.com/office/drawing/2014/main" id="{40F1A595-2C43-92E3-BDC9-4193283244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173" y="365263"/>
            <a:ext cx="7946570" cy="5959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kstiruutu 5">
            <a:extLst>
              <a:ext uri="{FF2B5EF4-FFF2-40B4-BE49-F238E27FC236}">
                <a16:creationId xmlns:a16="http://schemas.microsoft.com/office/drawing/2014/main" id="{572BE70B-0B92-2FB0-AD7E-29FE03859BFC}"/>
              </a:ext>
            </a:extLst>
          </p:cNvPr>
          <p:cNvSpPr txBox="1"/>
          <p:nvPr/>
        </p:nvSpPr>
        <p:spPr>
          <a:xfrm>
            <a:off x="195944" y="2535778"/>
            <a:ext cx="308263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Ideoi ja toteuta asetelma, joka kertoo jotain sinusta itsestäsi. Voit valita tähän itsellesi tärkeitä esineitä, värejä, muotoja. Myös asetelman valaistusta voit miettiä.</a:t>
            </a:r>
          </a:p>
          <a:p>
            <a:endParaRPr lang="fi-FI" dirty="0"/>
          </a:p>
          <a:p>
            <a:r>
              <a:rPr lang="fi-FI" dirty="0"/>
              <a:t>Kuvaa asetelma ja lähetä kuva opettajalle. Katso myös aiheeseen liittyvä video kurssisivulta.</a:t>
            </a:r>
          </a:p>
        </p:txBody>
      </p:sp>
    </p:spTree>
    <p:extLst>
      <p:ext uri="{BB962C8B-B14F-4D97-AF65-F5344CB8AC3E}">
        <p14:creationId xmlns:p14="http://schemas.microsoft.com/office/powerpoint/2010/main" val="40178231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isällön paikkamerkki 4" descr="Kuva, joka sisältää kohteen sisä&#10;&#10;Kuvaus luotu automaattisesti">
            <a:extLst>
              <a:ext uri="{FF2B5EF4-FFF2-40B4-BE49-F238E27FC236}">
                <a16:creationId xmlns:a16="http://schemas.microsoft.com/office/drawing/2014/main" id="{DB47D6D9-0648-625D-E847-2BF6AD84F5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677" y="340518"/>
            <a:ext cx="7697849" cy="6176963"/>
          </a:xfrm>
        </p:spPr>
      </p:pic>
    </p:spTree>
    <p:extLst>
      <p:ext uri="{BB962C8B-B14F-4D97-AF65-F5344CB8AC3E}">
        <p14:creationId xmlns:p14="http://schemas.microsoft.com/office/powerpoint/2010/main" val="36934124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 rot="16200000">
            <a:off x="-2663582" y="2518019"/>
            <a:ext cx="7160186" cy="1519777"/>
          </a:xfrm>
        </p:spPr>
        <p:txBody>
          <a:bodyPr>
            <a:normAutofit/>
          </a:bodyPr>
          <a:lstStyle/>
          <a:p>
            <a:r>
              <a:rPr lang="fi-FI" sz="2800" b="1" dirty="0">
                <a:solidFill>
                  <a:schemeClr val="accent4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5. Valokuvaustehtävä vapaa-ajalla: Pala arkea </a:t>
            </a:r>
          </a:p>
        </p:txBody>
      </p:sp>
      <p:pic>
        <p:nvPicPr>
          <p:cNvPr id="1026" name="Picture 2" descr="https://www.valokuvataiteenmuseo.fi/sites/default/files/styles/body_image/public/inline-images/2020-03/d2017_74_140.jpg?itok=O_5J9e7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870" y="0"/>
            <a:ext cx="7672251" cy="5757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orakulmio 2"/>
          <p:cNvSpPr/>
          <p:nvPr/>
        </p:nvSpPr>
        <p:spPr>
          <a:xfrm>
            <a:off x="1110342" y="5826082"/>
            <a:ext cx="1213736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i="1" dirty="0">
                <a:solidFill>
                  <a:srgbClr val="0A0A0A"/>
                </a:solidFill>
                <a:latin typeface="Akkurat"/>
              </a:rPr>
              <a:t>Hannu Väisänen, Oodi mikropitsalle, 2016 Helsinki. Suomen valokuvataiteen museo </a:t>
            </a:r>
            <a:r>
              <a:rPr lang="fi-FI" i="1" dirty="0"/>
              <a:t>Koulupäivän ja -matkan </a:t>
            </a:r>
            <a:br>
              <a:rPr lang="fi-FI" i="1" dirty="0"/>
            </a:br>
            <a:r>
              <a:rPr lang="fi-FI" i="1" dirty="0"/>
              <a:t>aikana on pidettävä energiatasot tasaisina. Ruokakauppoja on lähes joka kadunkulmassa. Alle eurolla saa paljon </a:t>
            </a:r>
            <a:br>
              <a:rPr lang="fi-FI" i="1" dirty="0"/>
            </a:br>
            <a:r>
              <a:rPr lang="fi-FI" i="1" dirty="0"/>
              <a:t>kaloreita, proteiinia ja hiilihydraatteja. Hinta Helsingissä keskimäärin 0,80€.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1233047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658090" y="634134"/>
            <a:ext cx="10564091" cy="57666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i-FI" b="1" dirty="0"/>
              <a:t>Tavoitteet</a:t>
            </a:r>
            <a:br>
              <a:rPr lang="fi-FI" dirty="0"/>
            </a:br>
            <a:r>
              <a:rPr lang="fi-FI" sz="2400" dirty="0"/>
              <a:t>Kurssin tavoitteena on, että opiskelija</a:t>
            </a:r>
            <a:br>
              <a:rPr lang="fi-FI" sz="2400" dirty="0"/>
            </a:br>
            <a:r>
              <a:rPr lang="fi-FI" sz="2400" dirty="0"/>
              <a:t>• hahmottaa kuvataiteen historian pääpiirteitä teemallisesti ja kronologisesti</a:t>
            </a:r>
            <a:br>
              <a:rPr lang="fi-FI" sz="2400" dirty="0"/>
            </a:br>
            <a:r>
              <a:rPr lang="fi-FI" sz="2400" dirty="0"/>
              <a:t>• ymmärtää kuvataiteen sisältöjä ja ilmaisutapoja eri aikoina ja eri kulttuureissa</a:t>
            </a:r>
            <a:br>
              <a:rPr lang="fi-FI" sz="2400" dirty="0"/>
            </a:br>
            <a:r>
              <a:rPr lang="fi-FI" sz="2400" dirty="0"/>
              <a:t>• käyttää omassa ilmaisussaan hyväkseen taiteen tuntemustaan</a:t>
            </a:r>
            <a:br>
              <a:rPr lang="fi-FI" sz="2400" dirty="0"/>
            </a:br>
            <a:r>
              <a:rPr lang="fi-FI" sz="2400" dirty="0"/>
              <a:t>• oppii työskentelemään itsenäisesti ja harjaantuu pohdiskelevaan, sanalliseen itsearviointiin.</a:t>
            </a:r>
            <a:br>
              <a:rPr lang="fi-FI" sz="2400" dirty="0"/>
            </a:br>
            <a:br>
              <a:rPr lang="fi-FI" dirty="0"/>
            </a:br>
            <a:r>
              <a:rPr lang="fi-FI" b="1" dirty="0"/>
              <a:t>Keskeiset sisällöt</a:t>
            </a:r>
            <a:br>
              <a:rPr lang="fi-FI" dirty="0"/>
            </a:br>
            <a:r>
              <a:rPr lang="fi-FI" dirty="0"/>
              <a:t>• </a:t>
            </a:r>
            <a:r>
              <a:rPr lang="fi-FI" sz="2400" dirty="0"/>
              <a:t>taidekuvan tulkinta ja analyysi kuvin ja sanoin</a:t>
            </a:r>
            <a:br>
              <a:rPr lang="fi-FI" sz="2400" dirty="0"/>
            </a:br>
            <a:r>
              <a:rPr lang="fi-FI" sz="2400" dirty="0"/>
              <a:t>• eri aikakausien kulttuuristen merkitysten ja käsitysten ilmeneminen kuvataiteessa</a:t>
            </a:r>
            <a:br>
              <a:rPr lang="fi-FI" sz="2400" dirty="0"/>
            </a:br>
            <a:r>
              <a:rPr lang="fi-FI" sz="2400" dirty="0"/>
              <a:t>• aiheen kehittely ja luonnostelu osana taiteellista luomisprosessia</a:t>
            </a:r>
            <a:br>
              <a:rPr lang="fi-FI" sz="2400" dirty="0"/>
            </a:br>
            <a:r>
              <a:rPr lang="fi-FI" sz="2400" dirty="0"/>
              <a:t>• kuvan sisältö ja muoto taiteilijan ja kulttuurin viestinä, sommittelu, kuten: väri, valo, varjo ja liike sekä illusorisuus ja kolmiulotteisuus sekä pinnan rakenne ja materiaali</a:t>
            </a:r>
          </a:p>
        </p:txBody>
      </p:sp>
    </p:spTree>
    <p:extLst>
      <p:ext uri="{BB962C8B-B14F-4D97-AF65-F5344CB8AC3E}">
        <p14:creationId xmlns:p14="http://schemas.microsoft.com/office/powerpoint/2010/main" val="10360256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74/152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7989" y="78378"/>
            <a:ext cx="8273143" cy="5515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orakulmio 2"/>
          <p:cNvSpPr/>
          <p:nvPr/>
        </p:nvSpPr>
        <p:spPr>
          <a:xfrm>
            <a:off x="770709" y="5619934"/>
            <a:ext cx="1082475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i="1" dirty="0">
                <a:solidFill>
                  <a:srgbClr val="0A0A0A"/>
                </a:solidFill>
                <a:latin typeface="Akkurat"/>
              </a:rPr>
              <a:t>Hannu Väisänen, Syö, opiskele, tanssi, 2016 Helsinki. Suomen valokuvataiteen museo, D2017:74/152.</a:t>
            </a:r>
            <a:br>
              <a:rPr lang="fi-FI" sz="1600" i="1" dirty="0">
                <a:solidFill>
                  <a:srgbClr val="0A0A0A"/>
                </a:solidFill>
                <a:latin typeface="Akkurat"/>
              </a:rPr>
            </a:br>
            <a:r>
              <a:rPr lang="fi-FI" i="1" dirty="0">
                <a:solidFill>
                  <a:srgbClr val="0A0A0A"/>
                </a:solidFill>
              </a:rPr>
              <a:t>Välipala kotona kello 19.00. </a:t>
            </a:r>
            <a:r>
              <a:rPr lang="fi-FI" i="1" dirty="0" err="1">
                <a:solidFill>
                  <a:srgbClr val="0A0A0A"/>
                </a:solidFill>
              </a:rPr>
              <a:t>Pestoa</a:t>
            </a:r>
            <a:r>
              <a:rPr lang="fi-FI" i="1" dirty="0">
                <a:solidFill>
                  <a:srgbClr val="0A0A0A"/>
                </a:solidFill>
              </a:rPr>
              <a:t>, pastaa ja raejuustoa. Se on hyvää, halpaa ja ravintorikasta. Pannunalunen on tehty ala-asteella puutyötunnilla. Astiasto on kerääntynyt hiljalleen elämän aikana: termari isältä, lautaset entiseltä kämppäkaverilta, tuopit lähiseudun baareista, mukit kirpputoreilta ja ruotsinlaivojen bingoristeilyiltä.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013862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orakulmio 3"/>
          <p:cNvSpPr/>
          <p:nvPr/>
        </p:nvSpPr>
        <p:spPr>
          <a:xfrm>
            <a:off x="744582" y="875210"/>
            <a:ext cx="8961122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i="1" dirty="0">
                <a:solidFill>
                  <a:srgbClr val="0A0A0A"/>
                </a:solidFill>
                <a:latin typeface="Akkurat"/>
              </a:rPr>
              <a:t>Miltä sinun arkesi tuntuu juuri nyt? </a:t>
            </a:r>
          </a:p>
          <a:p>
            <a:r>
              <a:rPr lang="fi-FI" i="1" dirty="0">
                <a:solidFill>
                  <a:srgbClr val="0A0A0A"/>
                </a:solidFill>
                <a:latin typeface="Akkurat"/>
              </a:rPr>
              <a:t>Mitä näet kun katsot ympärillesi? </a:t>
            </a:r>
          </a:p>
          <a:p>
            <a:r>
              <a:rPr lang="fi-FI" i="1" dirty="0">
                <a:solidFill>
                  <a:srgbClr val="0A0A0A"/>
                </a:solidFill>
                <a:latin typeface="Akkurat"/>
              </a:rPr>
              <a:t>Mitkä asiat toistuvat arjessasi päivittäin? </a:t>
            </a:r>
          </a:p>
          <a:p>
            <a:r>
              <a:rPr lang="fi-FI" i="1" dirty="0">
                <a:solidFill>
                  <a:srgbClr val="0A0A0A"/>
                </a:solidFill>
                <a:latin typeface="Akkurat"/>
              </a:rPr>
              <a:t>Mistä nautit? Mikä on pakkopullaa? </a:t>
            </a:r>
          </a:p>
          <a:p>
            <a:r>
              <a:rPr lang="fi-FI" i="1" dirty="0">
                <a:solidFill>
                  <a:srgbClr val="0A0A0A"/>
                </a:solidFill>
                <a:latin typeface="Akkurat"/>
              </a:rPr>
              <a:t>Missä havaitset kauneutta?</a:t>
            </a:r>
            <a:endParaRPr lang="fi-FI" dirty="0">
              <a:solidFill>
                <a:srgbClr val="0A0A0A"/>
              </a:solidFill>
              <a:latin typeface="Akkurat"/>
            </a:endParaRPr>
          </a:p>
          <a:p>
            <a:r>
              <a:rPr lang="fi-FI" dirty="0">
                <a:solidFill>
                  <a:srgbClr val="0A0A0A"/>
                </a:solidFill>
                <a:latin typeface="Akkurat"/>
              </a:rPr>
              <a:t> </a:t>
            </a:r>
          </a:p>
          <a:p>
            <a:r>
              <a:rPr lang="fi-FI" b="1" dirty="0">
                <a:solidFill>
                  <a:srgbClr val="0A0A0A"/>
                </a:solidFill>
                <a:latin typeface="Akkurat"/>
              </a:rPr>
              <a:t>Tutki:</a:t>
            </a:r>
            <a:endParaRPr lang="fi-FI" dirty="0">
              <a:solidFill>
                <a:srgbClr val="0A0A0A"/>
              </a:solidFill>
              <a:latin typeface="Akkurat"/>
            </a:endParaRPr>
          </a:p>
          <a:p>
            <a:r>
              <a:rPr lang="fi-FI" b="1" dirty="0">
                <a:solidFill>
                  <a:srgbClr val="0A0A0A"/>
                </a:solidFill>
                <a:latin typeface="Akkurat"/>
              </a:rPr>
              <a:t>1.</a:t>
            </a:r>
            <a:r>
              <a:rPr lang="fi-FI" dirty="0">
                <a:solidFill>
                  <a:srgbClr val="0A0A0A"/>
                </a:solidFill>
                <a:latin typeface="Akkurat"/>
              </a:rPr>
              <a:t> Tutustu kokoelmanostoon  </a:t>
            </a:r>
            <a:r>
              <a:rPr lang="fi-FI" b="1" i="1" u="sng" dirty="0">
                <a:solidFill>
                  <a:srgbClr val="0A0A0A"/>
                </a:solidFill>
                <a:latin typeface="Akkurat"/>
                <a:hlinkClick r:id="rId2"/>
              </a:rPr>
              <a:t>Pala arkea</a:t>
            </a:r>
            <a:r>
              <a:rPr lang="fi-FI" dirty="0">
                <a:solidFill>
                  <a:srgbClr val="0A0A0A"/>
                </a:solidFill>
                <a:latin typeface="Akkurat"/>
              </a:rPr>
              <a:t>. </a:t>
            </a:r>
          </a:p>
          <a:p>
            <a:r>
              <a:rPr lang="fi-FI" b="1" dirty="0">
                <a:solidFill>
                  <a:srgbClr val="0A0A0A"/>
                </a:solidFill>
                <a:latin typeface="Akkurat"/>
              </a:rPr>
              <a:t>2.</a:t>
            </a:r>
            <a:r>
              <a:rPr lang="fi-FI" dirty="0">
                <a:solidFill>
                  <a:srgbClr val="0A0A0A"/>
                </a:solidFill>
                <a:latin typeface="Akkurat"/>
              </a:rPr>
              <a:t> Kirjoita lista asioista tai toimista, jotka toistuvat nyt elämässäsi päivittäin. </a:t>
            </a:r>
          </a:p>
          <a:p>
            <a:r>
              <a:rPr lang="fi-FI" b="1" dirty="0">
                <a:solidFill>
                  <a:srgbClr val="0A0A0A"/>
                </a:solidFill>
                <a:latin typeface="Akkurat"/>
              </a:rPr>
              <a:t>3.</a:t>
            </a:r>
            <a:r>
              <a:rPr lang="fi-FI" dirty="0">
                <a:solidFill>
                  <a:srgbClr val="0A0A0A"/>
                </a:solidFill>
                <a:latin typeface="Akkurat"/>
              </a:rPr>
              <a:t> Käy läpi kännykälläsi tallessa olevia kuvia. Mitä kännykkäkuvat kertovat elämästäsi? Mitä ne jättävät kertomatta?</a:t>
            </a:r>
          </a:p>
          <a:p>
            <a:r>
              <a:rPr lang="fi-FI" dirty="0">
                <a:solidFill>
                  <a:srgbClr val="0A0A0A"/>
                </a:solidFill>
                <a:latin typeface="Akkurat"/>
              </a:rPr>
              <a:t> </a:t>
            </a:r>
          </a:p>
          <a:p>
            <a:r>
              <a:rPr lang="fi-FI" b="1" dirty="0">
                <a:solidFill>
                  <a:srgbClr val="0A0A0A"/>
                </a:solidFill>
                <a:latin typeface="Akkurat"/>
              </a:rPr>
              <a:t>Kuvaa:</a:t>
            </a:r>
            <a:endParaRPr lang="fi-FI" dirty="0">
              <a:solidFill>
                <a:srgbClr val="0A0A0A"/>
              </a:solidFill>
              <a:latin typeface="Akkurat"/>
            </a:endParaRPr>
          </a:p>
          <a:p>
            <a:r>
              <a:rPr lang="fi-FI" b="1" dirty="0">
                <a:solidFill>
                  <a:srgbClr val="0A0A0A"/>
                </a:solidFill>
                <a:latin typeface="Akkurat"/>
              </a:rPr>
              <a:t>1. </a:t>
            </a:r>
            <a:r>
              <a:rPr lang="fi-FI" dirty="0">
                <a:solidFill>
                  <a:srgbClr val="0A0A0A"/>
                </a:solidFill>
                <a:latin typeface="Akkurat"/>
              </a:rPr>
              <a:t>Dokumentoi kännykällä valokuvaten yhden päivän ajan tunnin välein omaa arkeasi heräämisen hetkestä nukkumaanmenoon saakka. </a:t>
            </a:r>
          </a:p>
          <a:p>
            <a:r>
              <a:rPr lang="fi-FI" b="1" dirty="0">
                <a:solidFill>
                  <a:srgbClr val="0A0A0A"/>
                </a:solidFill>
                <a:latin typeface="Akkurat"/>
              </a:rPr>
              <a:t>2. </a:t>
            </a:r>
            <a:r>
              <a:rPr lang="fi-FI" dirty="0">
                <a:solidFill>
                  <a:srgbClr val="0A0A0A"/>
                </a:solidFill>
                <a:latin typeface="Akkurat"/>
              </a:rPr>
              <a:t>Poimi kuvasarjasta viisi kuvaa, jotka mielestäsi rakentavat kiinnostavimman tai edustavimman kuvasarjan arjestasi.</a:t>
            </a:r>
          </a:p>
          <a:p>
            <a:r>
              <a:rPr lang="fi-FI" b="1" dirty="0">
                <a:solidFill>
                  <a:srgbClr val="0A0A0A"/>
                </a:solidFill>
                <a:latin typeface="Akkurat"/>
              </a:rPr>
              <a:t>3.</a:t>
            </a:r>
            <a:r>
              <a:rPr lang="fi-FI" dirty="0">
                <a:solidFill>
                  <a:srgbClr val="0A0A0A"/>
                </a:solidFill>
                <a:latin typeface="Akkurat"/>
              </a:rPr>
              <a:t> Anna kuvasarjallesi nimi.</a:t>
            </a:r>
          </a:p>
          <a:p>
            <a:r>
              <a:rPr lang="fi-FI" dirty="0">
                <a:solidFill>
                  <a:srgbClr val="0A0A0A"/>
                </a:solidFill>
                <a:latin typeface="Akkurat"/>
              </a:rPr>
              <a:t> </a:t>
            </a:r>
            <a:endParaRPr lang="fi-FI" b="0" i="0" dirty="0">
              <a:solidFill>
                <a:srgbClr val="0A0A0A"/>
              </a:solidFill>
              <a:effectLst/>
              <a:latin typeface="Akkurat"/>
            </a:endParaRPr>
          </a:p>
        </p:txBody>
      </p:sp>
    </p:spTree>
    <p:extLst>
      <p:ext uri="{BB962C8B-B14F-4D97-AF65-F5344CB8AC3E}">
        <p14:creationId xmlns:p14="http://schemas.microsoft.com/office/powerpoint/2010/main" val="42621480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iruutu 3">
            <a:extLst>
              <a:ext uri="{FF2B5EF4-FFF2-40B4-BE49-F238E27FC236}">
                <a16:creationId xmlns:a16="http://schemas.microsoft.com/office/drawing/2014/main" id="{5D47C74E-9337-5D8E-1492-BD61FE44C909}"/>
              </a:ext>
            </a:extLst>
          </p:cNvPr>
          <p:cNvSpPr txBox="1"/>
          <p:nvPr/>
        </p:nvSpPr>
        <p:spPr>
          <a:xfrm>
            <a:off x="4452730" y="-1696278"/>
            <a:ext cx="6785113" cy="7786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50000" dirty="0">
                <a:solidFill>
                  <a:srgbClr val="C00000"/>
                </a:solidFill>
              </a:rPr>
              <a:t>x</a:t>
            </a:r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BC6AC8A3-B6C8-6186-8ABD-6342ACD67D8E}"/>
              </a:ext>
            </a:extLst>
          </p:cNvPr>
          <p:cNvSpPr txBox="1"/>
          <p:nvPr/>
        </p:nvSpPr>
        <p:spPr>
          <a:xfrm>
            <a:off x="3710608" y="4704522"/>
            <a:ext cx="883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600" i="1" dirty="0"/>
              <a:t>Jos olisin taiteilija, niin…</a:t>
            </a:r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BB9E3ABE-C42B-11A0-78F5-2440AC6BEC94}"/>
              </a:ext>
            </a:extLst>
          </p:cNvPr>
          <p:cNvSpPr txBox="1"/>
          <p:nvPr/>
        </p:nvSpPr>
        <p:spPr>
          <a:xfrm>
            <a:off x="357808" y="5934670"/>
            <a:ext cx="12192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b="1" dirty="0">
                <a:solidFill>
                  <a:schemeClr val="accent4">
                    <a:lumMod val="50000"/>
                  </a:schemeClr>
                </a:solidFill>
              </a:rPr>
              <a:t>Tehtävä nro 6: </a:t>
            </a:r>
            <a:r>
              <a:rPr lang="fi-FI" dirty="0"/>
              <a:t>Vapaavalintainen oma teos. Kuvittele olevasi taiteilija ja valmistautuvasi omaan näyttelyyn. Mitä tekisit? 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4000709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05C27F7-B42B-FE8F-B01B-538C9FE624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63889"/>
            <a:ext cx="10515600" cy="1325563"/>
          </a:xfrm>
        </p:spPr>
        <p:txBody>
          <a:bodyPr>
            <a:normAutofit/>
          </a:bodyPr>
          <a:lstStyle/>
          <a:p>
            <a:r>
              <a:rPr lang="fi-FI" sz="3600" b="1" dirty="0">
                <a:latin typeface="+mn-lt"/>
              </a:rPr>
              <a:t>Tehtävät kootusti:</a:t>
            </a:r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9EE4B68F-6EB7-F749-E658-BDB47190A4B1}"/>
              </a:ext>
            </a:extLst>
          </p:cNvPr>
          <p:cNvSpPr txBox="1"/>
          <p:nvPr/>
        </p:nvSpPr>
        <p:spPr>
          <a:xfrm>
            <a:off x="838200" y="1911927"/>
            <a:ext cx="947650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fi-FI" dirty="0"/>
              <a:t>Oma taideteos jonkin taidehistoriallisesta klassikon innoittamana tai</a:t>
            </a:r>
          </a:p>
          <a:p>
            <a:pPr marL="342900" indent="-342900">
              <a:buAutoNum type="arabicPeriod"/>
            </a:pPr>
            <a:r>
              <a:rPr lang="fi-FI" dirty="0"/>
              <a:t>Kahden taideteoksen uusi yhdistelmä</a:t>
            </a:r>
          </a:p>
          <a:p>
            <a:pPr marL="342900" indent="-342900">
              <a:buAutoNum type="arabicPeriod"/>
            </a:pPr>
            <a:r>
              <a:rPr lang="fi-FI" dirty="0"/>
              <a:t>Omakuva asetelmana (kotona)</a:t>
            </a:r>
          </a:p>
          <a:p>
            <a:pPr marL="342900" indent="-342900">
              <a:buAutoNum type="arabicPeriod"/>
            </a:pPr>
            <a:r>
              <a:rPr lang="fi-FI" dirty="0"/>
              <a:t>Asetelmamaalaus kotona/koulussa</a:t>
            </a:r>
          </a:p>
          <a:p>
            <a:pPr marL="342900" indent="-342900">
              <a:buAutoNum type="arabicPeriod"/>
            </a:pPr>
            <a:r>
              <a:rPr lang="fi-FI" dirty="0"/>
              <a:t>Valokuvaustehtävä omasta arjesta (pala arkea)</a:t>
            </a:r>
          </a:p>
          <a:p>
            <a:pPr marL="342900" indent="-342900">
              <a:buAutoNum type="arabicPeriod"/>
            </a:pPr>
            <a:r>
              <a:rPr lang="fi-FI" dirty="0"/>
              <a:t>Tehtävä x: vapaa oma teos</a:t>
            </a:r>
          </a:p>
          <a:p>
            <a:pPr marL="342900" indent="-342900">
              <a:buAutoNum type="arabicPeriod"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2887006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No photo description available.">
            <a:extLst>
              <a:ext uri="{FF2B5EF4-FFF2-40B4-BE49-F238E27FC236}">
                <a16:creationId xmlns:a16="http://schemas.microsoft.com/office/drawing/2014/main" id="{34487948-53ED-B0EE-3A9F-549C6E42D3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3852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tsikko 1">
            <a:extLst>
              <a:ext uri="{FF2B5EF4-FFF2-40B4-BE49-F238E27FC236}">
                <a16:creationId xmlns:a16="http://schemas.microsoft.com/office/drawing/2014/main" id="{4D65DF02-D057-BC30-844F-477A4AE7F0C4}"/>
              </a:ext>
            </a:extLst>
          </p:cNvPr>
          <p:cNvSpPr txBox="1">
            <a:spLocks/>
          </p:cNvSpPr>
          <p:nvPr/>
        </p:nvSpPr>
        <p:spPr>
          <a:xfrm>
            <a:off x="520148" y="2355991"/>
            <a:ext cx="4308282" cy="8686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sz="2400" b="1" dirty="0">
                <a:solidFill>
                  <a:schemeClr val="accent4">
                    <a:lumMod val="50000"/>
                  </a:schemeClr>
                </a:solidFill>
                <a:latin typeface="+mn-lt"/>
              </a:rPr>
              <a:t>Tehtävä nro 1:</a:t>
            </a:r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8C8C7E48-B6E3-CDE2-59A6-2D9C466C483F}"/>
              </a:ext>
            </a:extLst>
          </p:cNvPr>
          <p:cNvSpPr txBox="1"/>
          <p:nvPr/>
        </p:nvSpPr>
        <p:spPr>
          <a:xfrm>
            <a:off x="214685" y="2980855"/>
            <a:ext cx="338062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fi-FI" sz="2000" dirty="0"/>
              <a:t>Valitse jokin taidehistoriallisesti merkittävä teos</a:t>
            </a:r>
            <a:endParaRPr lang="fi-FI" sz="2000" b="1" i="1" dirty="0">
              <a:solidFill>
                <a:schemeClr val="accent4">
                  <a:lumMod val="75000"/>
                </a:schemeClr>
              </a:solidFill>
            </a:endParaRPr>
          </a:p>
          <a:p>
            <a:pPr marL="342900" indent="-342900">
              <a:buAutoNum type="arabicPeriod"/>
            </a:pPr>
            <a:r>
              <a:rPr lang="fi-FI" sz="2000" b="1" dirty="0"/>
              <a:t>Toteuta</a:t>
            </a:r>
            <a:r>
              <a:rPr lang="fi-FI" sz="2000" dirty="0"/>
              <a:t> valitsemastasi teoksesta innoituksen saanut </a:t>
            </a:r>
            <a:r>
              <a:rPr lang="fi-FI" sz="2000" b="1" dirty="0"/>
              <a:t>taideteos</a:t>
            </a:r>
            <a:r>
              <a:rPr lang="fi-FI" sz="2000" dirty="0"/>
              <a:t> itsellesi mieluisalla tekniikalla </a:t>
            </a:r>
            <a:br>
              <a:rPr lang="fi-FI" sz="2000" dirty="0"/>
            </a:br>
            <a:r>
              <a:rPr lang="fi-FI" sz="2000" dirty="0"/>
              <a:t>(piirustus, maalaus, sekatekniikka, veistos)</a:t>
            </a:r>
          </a:p>
          <a:p>
            <a:pPr marL="342900" indent="-342900">
              <a:buFontTx/>
              <a:buAutoNum type="arabicPeriod"/>
            </a:pPr>
            <a:r>
              <a:rPr lang="fi-FI" sz="2000" dirty="0"/>
              <a:t>Laadi taiteilijasta ja teoksesta pieni esitelmä</a:t>
            </a:r>
          </a:p>
          <a:p>
            <a:pPr marL="342900" indent="-342900">
              <a:buAutoNum type="arabicPeriod"/>
            </a:pPr>
            <a:endParaRPr lang="fi-FI" sz="2000" dirty="0"/>
          </a:p>
        </p:txBody>
      </p:sp>
    </p:spTree>
    <p:extLst>
      <p:ext uri="{BB962C8B-B14F-4D97-AF65-F5344CB8AC3E}">
        <p14:creationId xmlns:p14="http://schemas.microsoft.com/office/powerpoint/2010/main" val="28562767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No photo description available.">
            <a:extLst>
              <a:ext uri="{FF2B5EF4-FFF2-40B4-BE49-F238E27FC236}">
                <a16:creationId xmlns:a16="http://schemas.microsoft.com/office/drawing/2014/main" id="{A19A92FF-EF61-D9F9-5DB6-9EBB9DF0D9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5147" y="-39032"/>
            <a:ext cx="6936063" cy="6936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iruutu 4">
            <a:extLst>
              <a:ext uri="{FF2B5EF4-FFF2-40B4-BE49-F238E27FC236}">
                <a16:creationId xmlns:a16="http://schemas.microsoft.com/office/drawing/2014/main" id="{CFD5B433-0F0C-B036-FC16-957901CDD397}"/>
              </a:ext>
            </a:extLst>
          </p:cNvPr>
          <p:cNvSpPr txBox="1"/>
          <p:nvPr/>
        </p:nvSpPr>
        <p:spPr>
          <a:xfrm>
            <a:off x="92766" y="5247861"/>
            <a:ext cx="22131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Teosvalinnan voi tehdä taidekirjoista tai esimerkiksi </a:t>
            </a:r>
            <a:r>
              <a:rPr lang="fi-FI" dirty="0" err="1"/>
              <a:t>pedaan</a:t>
            </a:r>
            <a:r>
              <a:rPr lang="fi-FI" dirty="0"/>
              <a:t> linkitetystä ppt-tiedostosta.</a:t>
            </a:r>
          </a:p>
        </p:txBody>
      </p:sp>
    </p:spTree>
    <p:extLst>
      <p:ext uri="{BB962C8B-B14F-4D97-AF65-F5344CB8AC3E}">
        <p14:creationId xmlns:p14="http://schemas.microsoft.com/office/powerpoint/2010/main" val="10343753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No photo description available.">
            <a:extLst>
              <a:ext uri="{FF2B5EF4-FFF2-40B4-BE49-F238E27FC236}">
                <a16:creationId xmlns:a16="http://schemas.microsoft.com/office/drawing/2014/main" id="{8EFD7BB2-CFD2-EB9E-9A7F-3A8DB8BC50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1288" y="0"/>
            <a:ext cx="6818324" cy="681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38525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1">
            <a:extLst>
              <a:ext uri="{FF2B5EF4-FFF2-40B4-BE49-F238E27FC236}">
                <a16:creationId xmlns:a16="http://schemas.microsoft.com/office/drawing/2014/main" id="{9212537B-D42D-2F91-FDC4-E6D2213FEC05}"/>
              </a:ext>
            </a:extLst>
          </p:cNvPr>
          <p:cNvSpPr txBox="1">
            <a:spLocks/>
          </p:cNvSpPr>
          <p:nvPr/>
        </p:nvSpPr>
        <p:spPr>
          <a:xfrm>
            <a:off x="160374" y="535035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sz="2400" b="1" dirty="0">
                <a:solidFill>
                  <a:schemeClr val="accent4">
                    <a:lumMod val="50000"/>
                  </a:schemeClr>
                </a:solidFill>
                <a:latin typeface="+mn-lt"/>
              </a:rPr>
              <a:t>Tehtävä nro 2 (vaihtoehtoinen edelliselle tehtävälle):</a:t>
            </a:r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C5505F64-4766-AE14-00B9-0C4A994CF9C7}"/>
              </a:ext>
            </a:extLst>
          </p:cNvPr>
          <p:cNvSpPr txBox="1"/>
          <p:nvPr/>
        </p:nvSpPr>
        <p:spPr>
          <a:xfrm>
            <a:off x="160374" y="6116376"/>
            <a:ext cx="10347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fi-FI" dirty="0"/>
              <a:t>Valitse kaksi merkittävää taideteosta</a:t>
            </a:r>
          </a:p>
          <a:p>
            <a:pPr marL="342900" indent="-342900">
              <a:buAutoNum type="arabicPeriod"/>
            </a:pPr>
            <a:r>
              <a:rPr lang="fi-FI" dirty="0"/>
              <a:t>Laadi teoksista yksi teos, jossa valitsemasi teokset yhdistyvät kiinnostavalla tavalla</a:t>
            </a:r>
          </a:p>
        </p:txBody>
      </p:sp>
      <p:pic>
        <p:nvPicPr>
          <p:cNvPr id="6" name="Picture 2" descr="No photo description available.">
            <a:extLst>
              <a:ext uri="{FF2B5EF4-FFF2-40B4-BE49-F238E27FC236}">
                <a16:creationId xmlns:a16="http://schemas.microsoft.com/office/drawing/2014/main" id="{93B8F5DB-ABD0-C817-45BB-9D4047376F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8443" y="61998"/>
            <a:ext cx="7975113" cy="5671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46458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No photo description available.">
            <a:extLst>
              <a:ext uri="{FF2B5EF4-FFF2-40B4-BE49-F238E27FC236}">
                <a16:creationId xmlns:a16="http://schemas.microsoft.com/office/drawing/2014/main" id="{88A618F3-3727-5F56-D898-37A592999C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143" y="0"/>
            <a:ext cx="999245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27570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o photo description available.">
            <a:extLst>
              <a:ext uri="{FF2B5EF4-FFF2-40B4-BE49-F238E27FC236}">
                <a16:creationId xmlns:a16="http://schemas.microsoft.com/office/drawing/2014/main" id="{B986B512-2513-C10A-9968-E613B5E774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o photo description available.">
            <a:extLst>
              <a:ext uri="{FF2B5EF4-FFF2-40B4-BE49-F238E27FC236}">
                <a16:creationId xmlns:a16="http://schemas.microsoft.com/office/drawing/2014/main" id="{1ACE7463-D21A-0431-DE14-67E606EF47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767" y="294638"/>
            <a:ext cx="4314846" cy="4351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iruutu 4">
            <a:extLst>
              <a:ext uri="{FF2B5EF4-FFF2-40B4-BE49-F238E27FC236}">
                <a16:creationId xmlns:a16="http://schemas.microsoft.com/office/drawing/2014/main" id="{84E1E5EB-FCEB-DB8B-0CD1-5DE7C3CE9E63}"/>
              </a:ext>
            </a:extLst>
          </p:cNvPr>
          <p:cNvSpPr txBox="1"/>
          <p:nvPr/>
        </p:nvSpPr>
        <p:spPr>
          <a:xfrm>
            <a:off x="6302910" y="4899743"/>
            <a:ext cx="5750560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2400" b="1" dirty="0">
                <a:solidFill>
                  <a:schemeClr val="accent4">
                    <a:lumMod val="50000"/>
                  </a:schemeClr>
                </a:solidFill>
                <a:highlight>
                  <a:srgbClr val="FFFFFF"/>
                </a:highlight>
              </a:rPr>
              <a:t>Akryylimaalaus esineeseen?</a:t>
            </a:r>
          </a:p>
          <a:p>
            <a:r>
              <a:rPr lang="fi-FI" dirty="0">
                <a:solidFill>
                  <a:srgbClr val="050505"/>
                </a:solidFill>
                <a:highlight>
                  <a:srgbClr val="FFFFFF"/>
                </a:highlight>
              </a:rPr>
              <a:t>Etsi tietoa </a:t>
            </a:r>
            <a:r>
              <a:rPr lang="fi-FI" b="0" i="0" dirty="0">
                <a:solidFill>
                  <a:srgbClr val="050505"/>
                </a:solidFill>
                <a:effectLst/>
                <a:highlight>
                  <a:srgbClr val="FFFFFF"/>
                </a:highlight>
              </a:rPr>
              <a:t>itse valitsemastasi taideteoksesta sekä teoksen tehneestä taiteilijasta. </a:t>
            </a:r>
            <a:r>
              <a:rPr lang="fi-FI" dirty="0">
                <a:solidFill>
                  <a:srgbClr val="050505"/>
                </a:solidFill>
                <a:highlight>
                  <a:srgbClr val="FFFFFF"/>
                </a:highlight>
              </a:rPr>
              <a:t>Mi</a:t>
            </a:r>
            <a:r>
              <a:rPr lang="fi-FI" b="0" i="0" dirty="0">
                <a:solidFill>
                  <a:srgbClr val="050505"/>
                </a:solidFill>
                <a:effectLst/>
                <a:highlight>
                  <a:srgbClr val="FFFFFF"/>
                </a:highlight>
              </a:rPr>
              <a:t>eti samalla mitä esineitä lukemistasi teksteistä tuli mieleen. Valitse esine, johon toteutat teoksen tai osan tästä. Esineen tulee olla tarpeeton tai käytöstä poistettu.</a:t>
            </a:r>
            <a:endParaRPr lang="fi-FI" dirty="0"/>
          </a:p>
        </p:txBody>
      </p:sp>
      <p:sp>
        <p:nvSpPr>
          <p:cNvPr id="2" name="Tekstiruutu 1">
            <a:extLst>
              <a:ext uri="{FF2B5EF4-FFF2-40B4-BE49-F238E27FC236}">
                <a16:creationId xmlns:a16="http://schemas.microsoft.com/office/drawing/2014/main" id="{04354BB7-B677-607C-C738-3DC16FF1075C}"/>
              </a:ext>
            </a:extLst>
          </p:cNvPr>
          <p:cNvSpPr txBox="1"/>
          <p:nvPr/>
        </p:nvSpPr>
        <p:spPr>
          <a:xfrm rot="16200000">
            <a:off x="-1959497" y="3986415"/>
            <a:ext cx="5143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Opettajana: Tiina Häkkinen, Laukaa</a:t>
            </a:r>
          </a:p>
        </p:txBody>
      </p:sp>
    </p:spTree>
    <p:extLst>
      <p:ext uri="{BB962C8B-B14F-4D97-AF65-F5344CB8AC3E}">
        <p14:creationId xmlns:p14="http://schemas.microsoft.com/office/powerpoint/2010/main" val="35809278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No photo description available.">
            <a:extLst>
              <a:ext uri="{FF2B5EF4-FFF2-40B4-BE49-F238E27FC236}">
                <a16:creationId xmlns:a16="http://schemas.microsoft.com/office/drawing/2014/main" id="{09898B97-FB9C-5487-4428-9BD71E3601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689" y="0"/>
            <a:ext cx="47863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No photo description available.">
            <a:extLst>
              <a:ext uri="{FF2B5EF4-FFF2-40B4-BE49-F238E27FC236}">
                <a16:creationId xmlns:a16="http://schemas.microsoft.com/office/drawing/2014/main" id="{17327C4F-AF8A-BBF1-6CD7-EFAEA62C7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1964" y="821932"/>
            <a:ext cx="4432015" cy="5214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49304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1266</TotalTime>
  <Words>651</Words>
  <Application>Microsoft Office PowerPoint</Application>
  <PresentationFormat>Laajakuva</PresentationFormat>
  <Paragraphs>54</Paragraphs>
  <Slides>23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5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23</vt:i4>
      </vt:variant>
    </vt:vector>
  </HeadingPairs>
  <TitlesOfParts>
    <vt:vector size="29" baseType="lpstr">
      <vt:lpstr>Akkurat</vt:lpstr>
      <vt:lpstr>Arial</vt:lpstr>
      <vt:lpstr>Calibri</vt:lpstr>
      <vt:lpstr>Calibri Light</vt:lpstr>
      <vt:lpstr>Helsingin</vt:lpstr>
      <vt:lpstr>Office-teema</vt:lpstr>
      <vt:lpstr>KU 4 TAITEEN MONET MAAILMAT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5. Valokuvaustehtävä vapaa-ajalla: Pala arkea </vt:lpstr>
      <vt:lpstr>PowerPoint-esitys</vt:lpstr>
      <vt:lpstr>PowerPoint-esitys</vt:lpstr>
      <vt:lpstr>PowerPoint-esitys</vt:lpstr>
      <vt:lpstr>Tehtävät kootusti: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KU 4 TAITEEN MONET MAAILMAT</dc:title>
  <dc:creator>Mervi Hokkanen</dc:creator>
  <cp:lastModifiedBy>Mervi Hokkanen</cp:lastModifiedBy>
  <cp:revision>88</cp:revision>
  <dcterms:created xsi:type="dcterms:W3CDTF">2020-04-07T06:37:28Z</dcterms:created>
  <dcterms:modified xsi:type="dcterms:W3CDTF">2025-11-11T07:21:21Z</dcterms:modified>
</cp:coreProperties>
</file>