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132" autoAdjust="0"/>
    <p:restoredTop sz="94660"/>
  </p:normalViewPr>
  <p:slideViewPr>
    <p:cSldViewPr snapToGrid="0">
      <p:cViewPr varScale="1">
        <p:scale>
          <a:sx n="129" d="100"/>
          <a:sy n="129" d="100"/>
        </p:scale>
        <p:origin x="4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638633"/>
          </a:xfrm>
        </p:spPr>
        <p:txBody>
          <a:bodyPr>
            <a:normAutofit fontScale="90000"/>
          </a:bodyPr>
          <a:lstStyle/>
          <a:p>
            <a:endParaRPr lang="fi-FI"/>
          </a:p>
        </p:txBody>
      </p:sp>
      <p:graphicFrame>
        <p:nvGraphicFramePr>
          <p:cNvPr id="8" name="Sisällön paikkamerkki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26740027"/>
              </p:ext>
            </p:extLst>
          </p:nvPr>
        </p:nvGraphicFramePr>
        <p:xfrm>
          <a:off x="357189" y="159658"/>
          <a:ext cx="11658601" cy="71623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6036">
                  <a:extLst>
                    <a:ext uri="{9D8B030D-6E8A-4147-A177-3AD203B41FA5}">
                      <a16:colId xmlns:a16="http://schemas.microsoft.com/office/drawing/2014/main" val="2610024903"/>
                    </a:ext>
                  </a:extLst>
                </a:gridCol>
                <a:gridCol w="4486275">
                  <a:extLst>
                    <a:ext uri="{9D8B030D-6E8A-4147-A177-3AD203B41FA5}">
                      <a16:colId xmlns:a16="http://schemas.microsoft.com/office/drawing/2014/main" val="507190557"/>
                    </a:ext>
                  </a:extLst>
                </a:gridCol>
                <a:gridCol w="4586290">
                  <a:extLst>
                    <a:ext uri="{9D8B030D-6E8A-4147-A177-3AD203B41FA5}">
                      <a16:colId xmlns:a16="http://schemas.microsoft.com/office/drawing/2014/main" val="4095632269"/>
                    </a:ext>
                  </a:extLst>
                </a:gridCol>
              </a:tblGrid>
              <a:tr h="882352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MIKÄ</a:t>
                      </a:r>
                      <a:r>
                        <a:rPr lang="fi-FI" baseline="0" dirty="0"/>
                        <a:t> ESTÄÄ IHMISEN ONNEA / VAPAUTTA / ELÄMÄN MIELEKKYYTTÄ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MIKÄ TUO IHMISELLE ONNEA / VAPAUTTA</a:t>
                      </a:r>
                      <a:r>
                        <a:rPr lang="fi-FI" baseline="0" dirty="0"/>
                        <a:t> / ELÄMÄN SISÄLTÖÄ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440526"/>
                  </a:ext>
                </a:extLst>
              </a:tr>
              <a:tr h="707353">
                <a:tc>
                  <a:txBody>
                    <a:bodyPr/>
                    <a:lstStyle/>
                    <a:p>
                      <a:r>
                        <a:rPr lang="fi-FI" dirty="0"/>
                        <a:t>EPIKUROLAISET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RISTIRIIDAT, MIELTÄ JÄRKYTTÄVÄT</a:t>
                      </a:r>
                      <a:r>
                        <a:rPr lang="fi-FI" baseline="0" dirty="0"/>
                        <a:t> ASIAT ESIM. PELKO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KOHTUULLISET NAUTINNOT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217571"/>
                  </a:ext>
                </a:extLst>
              </a:tr>
              <a:tr h="707353">
                <a:tc>
                  <a:txBody>
                    <a:bodyPr/>
                    <a:lstStyle/>
                    <a:p>
                      <a:r>
                        <a:rPr lang="fi-FI" dirty="0"/>
                        <a:t>STOALAISET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VASTOINKÄYMISISTÄ MUREHTIMINEN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ETTÄ KESKITTYY HYVIIN ASIOIHIN JA OSAA PÄÄSTÄ VASTOINKÄYMISTEN YLI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2174513"/>
                  </a:ext>
                </a:extLst>
              </a:tr>
              <a:tr h="707353">
                <a:tc>
                  <a:txBody>
                    <a:bodyPr/>
                    <a:lstStyle/>
                    <a:p>
                      <a:r>
                        <a:rPr lang="fi-FI" dirty="0"/>
                        <a:t>NIETZSCHE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MUIDEN MIELIKSI TOIMIMINEN/TAVAN VUOKSI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ITSENSÄ</a:t>
                      </a:r>
                      <a:r>
                        <a:rPr lang="fi-FI" baseline="0" dirty="0"/>
                        <a:t> YLITTÄMINEN, ”MIKÄ EI TAPA SE VAHVISTAA”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806599"/>
                  </a:ext>
                </a:extLst>
              </a:tr>
              <a:tr h="707353">
                <a:tc>
                  <a:txBody>
                    <a:bodyPr/>
                    <a:lstStyle/>
                    <a:p>
                      <a:r>
                        <a:rPr lang="fi-FI" dirty="0"/>
                        <a:t>SCHOPENHAUER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ITSEKÄS TAHTOMINEN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TAITEET, LUONTO TUO VALOA ELÄMÄÄN MATERIAN</a:t>
                      </a:r>
                      <a:r>
                        <a:rPr lang="fi-FI" baseline="0" dirty="0"/>
                        <a:t> SIJAAN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8819512"/>
                  </a:ext>
                </a:extLst>
              </a:tr>
              <a:tr h="707353">
                <a:tc>
                  <a:txBody>
                    <a:bodyPr/>
                    <a:lstStyle/>
                    <a:p>
                      <a:r>
                        <a:rPr lang="fi-FI" dirty="0"/>
                        <a:t>KIERKEGAARD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VAIN</a:t>
                      </a:r>
                      <a:r>
                        <a:rPr lang="fi-FI" baseline="0" dirty="0"/>
                        <a:t> KRISTINUSKO VOI ANTAA AIDON JA KESTÄVÄN ELÄMÄN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KAIKEN EI</a:t>
                      </a:r>
                      <a:r>
                        <a:rPr lang="fi-FI" baseline="0"/>
                        <a:t> TULE POHJAUTUA VAIN PINNALLISIIN ILOIHIN</a:t>
                      </a:r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949199"/>
                  </a:ext>
                </a:extLst>
              </a:tr>
              <a:tr h="707353">
                <a:tc>
                  <a:txBody>
                    <a:bodyPr/>
                    <a:lstStyle/>
                    <a:p>
                      <a:r>
                        <a:rPr lang="fi-FI" dirty="0"/>
                        <a:t>SARTRE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IHMINEN TEESKENTELEE OLEVANSA SIDOTTU TEKEMÄÄN TIETYNLAISIA PÄÄTÖKSIÄ (HUONO USKO)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IHMINEN ON ITSESSÄÄN</a:t>
                      </a:r>
                      <a:r>
                        <a:rPr lang="fi-FI" baseline="0" dirty="0"/>
                        <a:t> ÄÄRIMMÄISEN VAPAA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978751"/>
                  </a:ext>
                </a:extLst>
              </a:tr>
              <a:tr h="707353">
                <a:tc>
                  <a:txBody>
                    <a:bodyPr/>
                    <a:lstStyle/>
                    <a:p>
                      <a:r>
                        <a:rPr lang="fi-FI" dirty="0"/>
                        <a:t>EHNROOTH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ITSEKÄS</a:t>
                      </a:r>
                      <a:r>
                        <a:rPr lang="fi-FI" baseline="0" dirty="0"/>
                        <a:t> MUKAVUUDENHALUINEN ELÄMÄNTAPA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KEHITTYMINEN IHMISENÄ TUO</a:t>
                      </a:r>
                      <a:r>
                        <a:rPr lang="fi-FI" baseline="0" dirty="0"/>
                        <a:t> SISÄLTÖÄ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2252993"/>
                  </a:ext>
                </a:extLst>
              </a:tr>
              <a:tr h="707353">
                <a:tc>
                  <a:txBody>
                    <a:bodyPr/>
                    <a:lstStyle/>
                    <a:p>
                      <a:r>
                        <a:rPr lang="fi-FI" dirty="0"/>
                        <a:t>SIMONE</a:t>
                      </a:r>
                      <a:r>
                        <a:rPr lang="fi-FI" baseline="0" dirty="0"/>
                        <a:t> DE BOUVOIR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IHMISTEN</a:t>
                      </a:r>
                      <a:r>
                        <a:rPr lang="fi-FI" baseline="0" dirty="0"/>
                        <a:t> OLEMUSTEN MÄÄRITTÄMINEN BIOLOGISTEN SUKUPUOLIEN KAUTTA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JOKAISELLA PITÄISI OLLA VAPAUS TOTEUTTAA</a:t>
                      </a:r>
                      <a:r>
                        <a:rPr lang="fi-FI" baseline="0" dirty="0"/>
                        <a:t> ITSEÄÄN ILMAN ULKOPUOLISIA PAKOTTEITA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7479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196316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</TotalTime>
  <Words>128</Words>
  <Application>Microsoft Macintosh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Kuiskaus</vt:lpstr>
      <vt:lpstr>PowerPoint Presentation</vt:lpstr>
    </vt:vector>
  </TitlesOfParts>
  <Company>Oulun yliopisto</Company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Ihmisen onni</dc:title>
  <dc:creator>Eero Niskanen</dc:creator>
  <cp:lastModifiedBy>Juha Mikkonen</cp:lastModifiedBy>
  <cp:revision>4</cp:revision>
  <dcterms:created xsi:type="dcterms:W3CDTF">2018-01-17T07:05:41Z</dcterms:created>
  <dcterms:modified xsi:type="dcterms:W3CDTF">2018-01-24T12:30:49Z</dcterms:modified>
</cp:coreProperties>
</file>