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1" r:id="rId3"/>
    <p:sldId id="272" r:id="rId4"/>
    <p:sldId id="273" r:id="rId5"/>
    <p:sldId id="276" r:id="rId6"/>
    <p:sldId id="264" r:id="rId7"/>
    <p:sldId id="275" r:id="rId8"/>
    <p:sldId id="268" r:id="rId9"/>
    <p:sldId id="266" r:id="rId10"/>
    <p:sldId id="256" r:id="rId11"/>
    <p:sldId id="259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6F0152-E498-4FB4-BFC7-20437F96839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79327D8-E851-40CE-8614-97EBD7C400DE}">
      <dgm:prSet/>
      <dgm:spPr/>
      <dgm:t>
        <a:bodyPr/>
        <a:lstStyle/>
        <a:p>
          <a:r>
            <a:rPr lang="fi-FI"/>
            <a:t>Tähtiretkiä			</a:t>
          </a:r>
          <a:endParaRPr lang="en-US"/>
        </a:p>
      </dgm:t>
    </dgm:pt>
    <dgm:pt modelId="{8AF4A4D7-28B1-4532-BCB2-7EEC030B3CC7}" type="parTrans" cxnId="{907525AE-383E-47BE-B0A0-3874D47B13FB}">
      <dgm:prSet/>
      <dgm:spPr/>
      <dgm:t>
        <a:bodyPr/>
        <a:lstStyle/>
        <a:p>
          <a:endParaRPr lang="en-US"/>
        </a:p>
      </dgm:t>
    </dgm:pt>
    <dgm:pt modelId="{C6157F1C-F02C-40CA-A4F5-296FD8CD40CC}" type="sibTrans" cxnId="{907525AE-383E-47BE-B0A0-3874D47B13FB}">
      <dgm:prSet/>
      <dgm:spPr/>
      <dgm:t>
        <a:bodyPr/>
        <a:lstStyle/>
        <a:p>
          <a:endParaRPr lang="en-US"/>
        </a:p>
      </dgm:t>
    </dgm:pt>
    <dgm:pt modelId="{84A8020A-C7FC-4ED5-9F72-DE64ABB4C2B2}">
      <dgm:prSet/>
      <dgm:spPr/>
      <dgm:t>
        <a:bodyPr/>
        <a:lstStyle/>
        <a:p>
          <a:r>
            <a:rPr lang="fi-FI"/>
            <a:t>Historian mysteerit</a:t>
          </a:r>
          <a:endParaRPr lang="en-US"/>
        </a:p>
      </dgm:t>
    </dgm:pt>
    <dgm:pt modelId="{A8EF1E48-B95E-408A-A37B-ED44EA9FA9AA}" type="parTrans" cxnId="{8965AE28-8ABD-483C-A29D-7EE62DAAE301}">
      <dgm:prSet/>
      <dgm:spPr/>
      <dgm:t>
        <a:bodyPr/>
        <a:lstStyle/>
        <a:p>
          <a:endParaRPr lang="en-US"/>
        </a:p>
      </dgm:t>
    </dgm:pt>
    <dgm:pt modelId="{2F1EA4AF-2BCF-4426-990A-7D1CB6A323AE}" type="sibTrans" cxnId="{8965AE28-8ABD-483C-A29D-7EE62DAAE301}">
      <dgm:prSet/>
      <dgm:spPr/>
      <dgm:t>
        <a:bodyPr/>
        <a:lstStyle/>
        <a:p>
          <a:endParaRPr lang="en-US"/>
        </a:p>
      </dgm:t>
    </dgm:pt>
    <dgm:pt modelId="{7CBCB895-B91A-40E2-B06F-940740DC8D21}">
      <dgm:prSet/>
      <dgm:spPr/>
      <dgm:t>
        <a:bodyPr/>
        <a:lstStyle/>
        <a:p>
          <a:r>
            <a:rPr lang="fi-FI"/>
            <a:t>Elokuvakurssi</a:t>
          </a:r>
          <a:endParaRPr lang="en-US"/>
        </a:p>
      </dgm:t>
    </dgm:pt>
    <dgm:pt modelId="{4A10CDC2-736E-4B85-A8A5-42CB035CCB25}" type="parTrans" cxnId="{D150A81D-CA0B-4C1F-BE16-D1A7F0B6F65F}">
      <dgm:prSet/>
      <dgm:spPr/>
      <dgm:t>
        <a:bodyPr/>
        <a:lstStyle/>
        <a:p>
          <a:endParaRPr lang="en-US"/>
        </a:p>
      </dgm:t>
    </dgm:pt>
    <dgm:pt modelId="{42B50006-9FD4-4542-BA8E-6AC0A310E2E5}" type="sibTrans" cxnId="{D150A81D-CA0B-4C1F-BE16-D1A7F0B6F65F}">
      <dgm:prSet/>
      <dgm:spPr/>
      <dgm:t>
        <a:bodyPr/>
        <a:lstStyle/>
        <a:p>
          <a:endParaRPr lang="en-US"/>
        </a:p>
      </dgm:t>
    </dgm:pt>
    <dgm:pt modelId="{A8A4D44F-3D57-4EBB-9113-EF60E69DC3BE}">
      <dgm:prSet/>
      <dgm:spPr/>
      <dgm:t>
        <a:bodyPr/>
        <a:lstStyle/>
        <a:p>
          <a:r>
            <a:rPr lang="fi-FI"/>
            <a:t>Latinalaiset tanssit</a:t>
          </a:r>
          <a:endParaRPr lang="en-US"/>
        </a:p>
      </dgm:t>
    </dgm:pt>
    <dgm:pt modelId="{5F2917DE-52DF-4662-9798-D8C7EE0804B3}" type="parTrans" cxnId="{FB0FD5DC-E466-476A-8A90-55577AE11007}">
      <dgm:prSet/>
      <dgm:spPr/>
      <dgm:t>
        <a:bodyPr/>
        <a:lstStyle/>
        <a:p>
          <a:endParaRPr lang="en-US"/>
        </a:p>
      </dgm:t>
    </dgm:pt>
    <dgm:pt modelId="{51585E5E-FAB6-421F-9F7F-5634DC5B6018}" type="sibTrans" cxnId="{FB0FD5DC-E466-476A-8A90-55577AE11007}">
      <dgm:prSet/>
      <dgm:spPr/>
      <dgm:t>
        <a:bodyPr/>
        <a:lstStyle/>
        <a:p>
          <a:endParaRPr lang="en-US"/>
        </a:p>
      </dgm:t>
    </dgm:pt>
    <dgm:pt modelId="{86F04639-8B59-43A1-8942-7733609C88B2}">
      <dgm:prSet/>
      <dgm:spPr/>
      <dgm:t>
        <a:bodyPr/>
        <a:lstStyle/>
        <a:p>
          <a:r>
            <a:rPr lang="fi-FI"/>
            <a:t>Hyvinvointi- ja elämänhallinta</a:t>
          </a:r>
          <a:endParaRPr lang="en-US"/>
        </a:p>
      </dgm:t>
    </dgm:pt>
    <dgm:pt modelId="{522C5C61-FC95-40CC-9A0E-C1AB061F0809}" type="parTrans" cxnId="{F399AF5B-0310-4364-AC86-95F6C0FEAC64}">
      <dgm:prSet/>
      <dgm:spPr/>
      <dgm:t>
        <a:bodyPr/>
        <a:lstStyle/>
        <a:p>
          <a:endParaRPr lang="en-US"/>
        </a:p>
      </dgm:t>
    </dgm:pt>
    <dgm:pt modelId="{7C3AEFE2-7B3C-4A50-B33E-0FB1FD8AAEB4}" type="sibTrans" cxnId="{F399AF5B-0310-4364-AC86-95F6C0FEAC64}">
      <dgm:prSet/>
      <dgm:spPr/>
      <dgm:t>
        <a:bodyPr/>
        <a:lstStyle/>
        <a:p>
          <a:endParaRPr lang="en-US"/>
        </a:p>
      </dgm:t>
    </dgm:pt>
    <dgm:pt modelId="{DEEEA6E6-2B16-46F4-B55B-BA877ACC944C}">
      <dgm:prSet/>
      <dgm:spPr/>
      <dgm:t>
        <a:bodyPr/>
        <a:lstStyle/>
        <a:p>
          <a:r>
            <a:rPr lang="fi-FI"/>
            <a:t>Keitä ne on ne sankarit?</a:t>
          </a:r>
          <a:endParaRPr lang="en-US"/>
        </a:p>
      </dgm:t>
    </dgm:pt>
    <dgm:pt modelId="{7CFA1DDB-22A0-403A-85D3-DB0A9DF95502}" type="parTrans" cxnId="{625B844E-8629-4A76-B2FB-C91C88291ADE}">
      <dgm:prSet/>
      <dgm:spPr/>
      <dgm:t>
        <a:bodyPr/>
        <a:lstStyle/>
        <a:p>
          <a:endParaRPr lang="en-US"/>
        </a:p>
      </dgm:t>
    </dgm:pt>
    <dgm:pt modelId="{A0596CB8-726F-4144-97D2-F82CD56C62D8}" type="sibTrans" cxnId="{625B844E-8629-4A76-B2FB-C91C88291ADE}">
      <dgm:prSet/>
      <dgm:spPr/>
      <dgm:t>
        <a:bodyPr/>
        <a:lstStyle/>
        <a:p>
          <a:endParaRPr lang="en-US"/>
        </a:p>
      </dgm:t>
    </dgm:pt>
    <dgm:pt modelId="{6FA72AF9-49F7-4939-A92F-7AF794201DA9}">
      <dgm:prSet/>
      <dgm:spPr/>
      <dgm:t>
        <a:bodyPr/>
        <a:lstStyle/>
        <a:p>
          <a:r>
            <a:rPr lang="fi-FI"/>
            <a:t>Kestävyysurheilu</a:t>
          </a:r>
          <a:endParaRPr lang="en-US"/>
        </a:p>
      </dgm:t>
    </dgm:pt>
    <dgm:pt modelId="{4AC7A2D3-593A-4A13-9EAF-495026F7BD72}" type="parTrans" cxnId="{D251879C-7EEB-4FD2-9605-B6D641F52A5C}">
      <dgm:prSet/>
      <dgm:spPr/>
      <dgm:t>
        <a:bodyPr/>
        <a:lstStyle/>
        <a:p>
          <a:endParaRPr lang="en-US"/>
        </a:p>
      </dgm:t>
    </dgm:pt>
    <dgm:pt modelId="{47DE629C-58E4-4F28-9E5A-43A3C73D7A32}" type="sibTrans" cxnId="{D251879C-7EEB-4FD2-9605-B6D641F52A5C}">
      <dgm:prSet/>
      <dgm:spPr/>
      <dgm:t>
        <a:bodyPr/>
        <a:lstStyle/>
        <a:p>
          <a:endParaRPr lang="en-US"/>
        </a:p>
      </dgm:t>
    </dgm:pt>
    <dgm:pt modelId="{8C85E620-D2C3-4990-B381-2D50E888F4D2}">
      <dgm:prSet/>
      <dgm:spPr/>
      <dgm:t>
        <a:bodyPr/>
        <a:lstStyle/>
        <a:p>
          <a:r>
            <a:rPr lang="fi-FI"/>
            <a:t>Maailman tylsin kurssi</a:t>
          </a:r>
          <a:endParaRPr lang="en-US"/>
        </a:p>
      </dgm:t>
    </dgm:pt>
    <dgm:pt modelId="{F2F80663-D645-42CB-8204-60253B41A6E8}" type="parTrans" cxnId="{AA81CD2F-43F4-49F1-B0DB-7F6EACFF465B}">
      <dgm:prSet/>
      <dgm:spPr/>
      <dgm:t>
        <a:bodyPr/>
        <a:lstStyle/>
        <a:p>
          <a:endParaRPr lang="en-US"/>
        </a:p>
      </dgm:t>
    </dgm:pt>
    <dgm:pt modelId="{43E086B7-C5C0-40D9-8674-C9B1FB432C42}" type="sibTrans" cxnId="{AA81CD2F-43F4-49F1-B0DB-7F6EACFF465B}">
      <dgm:prSet/>
      <dgm:spPr/>
      <dgm:t>
        <a:bodyPr/>
        <a:lstStyle/>
        <a:p>
          <a:endParaRPr lang="en-US"/>
        </a:p>
      </dgm:t>
    </dgm:pt>
    <dgm:pt modelId="{95ACB973-1832-41F6-A329-50E0D10B8EA1}">
      <dgm:prSet/>
      <dgm:spPr/>
      <dgm:t>
        <a:bodyPr/>
        <a:lstStyle/>
        <a:p>
          <a:r>
            <a:rPr lang="fi-FI"/>
            <a:t>4H-yrittäjyyskurssi</a:t>
          </a:r>
          <a:endParaRPr lang="en-US"/>
        </a:p>
      </dgm:t>
    </dgm:pt>
    <dgm:pt modelId="{3AE69D76-0D34-4833-B94D-23BC398D455C}" type="parTrans" cxnId="{3F1CAA0A-8911-4672-BB11-8AD813CB9C12}">
      <dgm:prSet/>
      <dgm:spPr/>
      <dgm:t>
        <a:bodyPr/>
        <a:lstStyle/>
        <a:p>
          <a:endParaRPr lang="en-US"/>
        </a:p>
      </dgm:t>
    </dgm:pt>
    <dgm:pt modelId="{6F9F8FD8-6840-45D7-B5F0-9BC85CD7180A}" type="sibTrans" cxnId="{3F1CAA0A-8911-4672-BB11-8AD813CB9C12}">
      <dgm:prSet/>
      <dgm:spPr/>
      <dgm:t>
        <a:bodyPr/>
        <a:lstStyle/>
        <a:p>
          <a:endParaRPr lang="en-US"/>
        </a:p>
      </dgm:t>
    </dgm:pt>
    <dgm:pt modelId="{43030564-2F48-49F7-B54E-8F7D441E60A5}">
      <dgm:prSet/>
      <dgm:spPr/>
      <dgm:t>
        <a:bodyPr/>
        <a:lstStyle/>
        <a:p>
          <a:r>
            <a:rPr lang="fi-FI"/>
            <a:t>Venäjän maantiede</a:t>
          </a:r>
          <a:endParaRPr lang="en-US"/>
        </a:p>
      </dgm:t>
    </dgm:pt>
    <dgm:pt modelId="{BAD0B363-1A9C-488C-87F0-C588ADFB4677}" type="parTrans" cxnId="{09185B0A-17EF-421C-B06A-0E78EC2EEC35}">
      <dgm:prSet/>
      <dgm:spPr/>
      <dgm:t>
        <a:bodyPr/>
        <a:lstStyle/>
        <a:p>
          <a:endParaRPr lang="en-US"/>
        </a:p>
      </dgm:t>
    </dgm:pt>
    <dgm:pt modelId="{EEE40DC8-1D51-4BA7-9A7A-2749B664CCD6}" type="sibTrans" cxnId="{09185B0A-17EF-421C-B06A-0E78EC2EEC35}">
      <dgm:prSet/>
      <dgm:spPr/>
      <dgm:t>
        <a:bodyPr/>
        <a:lstStyle/>
        <a:p>
          <a:endParaRPr lang="en-US"/>
        </a:p>
      </dgm:t>
    </dgm:pt>
    <dgm:pt modelId="{03CBDD73-A336-4B61-9688-98FEF238389C}">
      <dgm:prSet/>
      <dgm:spPr/>
      <dgm:t>
        <a:bodyPr/>
        <a:lstStyle/>
        <a:p>
          <a:r>
            <a:rPr lang="fi-FI"/>
            <a:t>Matka maailman ympäri</a:t>
          </a:r>
          <a:endParaRPr lang="en-US"/>
        </a:p>
      </dgm:t>
    </dgm:pt>
    <dgm:pt modelId="{4D2D1CDE-65D0-47C5-8472-107CB76A06B7}" type="parTrans" cxnId="{B1389DA9-E87C-4993-B328-E28F8260F389}">
      <dgm:prSet/>
      <dgm:spPr/>
      <dgm:t>
        <a:bodyPr/>
        <a:lstStyle/>
        <a:p>
          <a:endParaRPr lang="en-US"/>
        </a:p>
      </dgm:t>
    </dgm:pt>
    <dgm:pt modelId="{22EFB665-E065-49EB-BE38-8F7F658B2214}" type="sibTrans" cxnId="{B1389DA9-E87C-4993-B328-E28F8260F389}">
      <dgm:prSet/>
      <dgm:spPr/>
      <dgm:t>
        <a:bodyPr/>
        <a:lstStyle/>
        <a:p>
          <a:endParaRPr lang="en-US"/>
        </a:p>
      </dgm:t>
    </dgm:pt>
    <dgm:pt modelId="{03B67892-3113-4E49-88E4-A35A60BE3BBE}" type="pres">
      <dgm:prSet presAssocID="{5A6F0152-E498-4FB4-BFC7-20437F968391}" presName="diagram" presStyleCnt="0">
        <dgm:presLayoutVars>
          <dgm:dir/>
          <dgm:resizeHandles val="exact"/>
        </dgm:presLayoutVars>
      </dgm:prSet>
      <dgm:spPr/>
    </dgm:pt>
    <dgm:pt modelId="{5DEBFC6A-36BE-4532-AB87-131D7D1C6D48}" type="pres">
      <dgm:prSet presAssocID="{279327D8-E851-40CE-8614-97EBD7C400DE}" presName="node" presStyleLbl="node1" presStyleIdx="0" presStyleCnt="11">
        <dgm:presLayoutVars>
          <dgm:bulletEnabled val="1"/>
        </dgm:presLayoutVars>
      </dgm:prSet>
      <dgm:spPr/>
    </dgm:pt>
    <dgm:pt modelId="{EFC2F7FA-5E79-413B-91B3-350A24911C44}" type="pres">
      <dgm:prSet presAssocID="{C6157F1C-F02C-40CA-A4F5-296FD8CD40CC}" presName="sibTrans" presStyleCnt="0"/>
      <dgm:spPr/>
    </dgm:pt>
    <dgm:pt modelId="{97276AA3-F4D9-43A0-9977-A95147F15A5F}" type="pres">
      <dgm:prSet presAssocID="{84A8020A-C7FC-4ED5-9F72-DE64ABB4C2B2}" presName="node" presStyleLbl="node1" presStyleIdx="1" presStyleCnt="11">
        <dgm:presLayoutVars>
          <dgm:bulletEnabled val="1"/>
        </dgm:presLayoutVars>
      </dgm:prSet>
      <dgm:spPr/>
    </dgm:pt>
    <dgm:pt modelId="{62B5440D-6D79-4097-A6DC-5D7CFDE282C4}" type="pres">
      <dgm:prSet presAssocID="{2F1EA4AF-2BCF-4426-990A-7D1CB6A323AE}" presName="sibTrans" presStyleCnt="0"/>
      <dgm:spPr/>
    </dgm:pt>
    <dgm:pt modelId="{6ADD4594-4FEE-476E-B0F5-24EACE3ADD66}" type="pres">
      <dgm:prSet presAssocID="{7CBCB895-B91A-40E2-B06F-940740DC8D21}" presName="node" presStyleLbl="node1" presStyleIdx="2" presStyleCnt="11">
        <dgm:presLayoutVars>
          <dgm:bulletEnabled val="1"/>
        </dgm:presLayoutVars>
      </dgm:prSet>
      <dgm:spPr/>
    </dgm:pt>
    <dgm:pt modelId="{0505461B-8A04-4BE6-94B9-B3D5845023FE}" type="pres">
      <dgm:prSet presAssocID="{42B50006-9FD4-4542-BA8E-6AC0A310E2E5}" presName="sibTrans" presStyleCnt="0"/>
      <dgm:spPr/>
    </dgm:pt>
    <dgm:pt modelId="{40D9BB4F-7747-421E-A8AA-E0D99C176FF9}" type="pres">
      <dgm:prSet presAssocID="{A8A4D44F-3D57-4EBB-9113-EF60E69DC3BE}" presName="node" presStyleLbl="node1" presStyleIdx="3" presStyleCnt="11">
        <dgm:presLayoutVars>
          <dgm:bulletEnabled val="1"/>
        </dgm:presLayoutVars>
      </dgm:prSet>
      <dgm:spPr/>
    </dgm:pt>
    <dgm:pt modelId="{5D6B54E5-7040-4A4D-B849-DEB6E53B7B69}" type="pres">
      <dgm:prSet presAssocID="{51585E5E-FAB6-421F-9F7F-5634DC5B6018}" presName="sibTrans" presStyleCnt="0"/>
      <dgm:spPr/>
    </dgm:pt>
    <dgm:pt modelId="{8D95D20A-AEAA-4085-AB76-EB6304F29892}" type="pres">
      <dgm:prSet presAssocID="{86F04639-8B59-43A1-8942-7733609C88B2}" presName="node" presStyleLbl="node1" presStyleIdx="4" presStyleCnt="11">
        <dgm:presLayoutVars>
          <dgm:bulletEnabled val="1"/>
        </dgm:presLayoutVars>
      </dgm:prSet>
      <dgm:spPr/>
    </dgm:pt>
    <dgm:pt modelId="{2B3966B1-B6F9-4728-8DC7-077270269A74}" type="pres">
      <dgm:prSet presAssocID="{7C3AEFE2-7B3C-4A50-B33E-0FB1FD8AAEB4}" presName="sibTrans" presStyleCnt="0"/>
      <dgm:spPr/>
    </dgm:pt>
    <dgm:pt modelId="{F27E11AF-F691-477A-A7A9-9A66E6E58731}" type="pres">
      <dgm:prSet presAssocID="{DEEEA6E6-2B16-46F4-B55B-BA877ACC944C}" presName="node" presStyleLbl="node1" presStyleIdx="5" presStyleCnt="11">
        <dgm:presLayoutVars>
          <dgm:bulletEnabled val="1"/>
        </dgm:presLayoutVars>
      </dgm:prSet>
      <dgm:spPr/>
    </dgm:pt>
    <dgm:pt modelId="{758E396B-84D5-4AB5-A189-195EAAF0BAF9}" type="pres">
      <dgm:prSet presAssocID="{A0596CB8-726F-4144-97D2-F82CD56C62D8}" presName="sibTrans" presStyleCnt="0"/>
      <dgm:spPr/>
    </dgm:pt>
    <dgm:pt modelId="{EEC627D9-026C-4751-B1EB-0956117479A7}" type="pres">
      <dgm:prSet presAssocID="{6FA72AF9-49F7-4939-A92F-7AF794201DA9}" presName="node" presStyleLbl="node1" presStyleIdx="6" presStyleCnt="11">
        <dgm:presLayoutVars>
          <dgm:bulletEnabled val="1"/>
        </dgm:presLayoutVars>
      </dgm:prSet>
      <dgm:spPr/>
    </dgm:pt>
    <dgm:pt modelId="{780B76ED-08F4-4206-B5C0-6EAB1A1FE112}" type="pres">
      <dgm:prSet presAssocID="{47DE629C-58E4-4F28-9E5A-43A3C73D7A32}" presName="sibTrans" presStyleCnt="0"/>
      <dgm:spPr/>
    </dgm:pt>
    <dgm:pt modelId="{FEBBFE58-186F-49CB-AF9C-D4245EE2967D}" type="pres">
      <dgm:prSet presAssocID="{8C85E620-D2C3-4990-B381-2D50E888F4D2}" presName="node" presStyleLbl="node1" presStyleIdx="7" presStyleCnt="11">
        <dgm:presLayoutVars>
          <dgm:bulletEnabled val="1"/>
        </dgm:presLayoutVars>
      </dgm:prSet>
      <dgm:spPr/>
    </dgm:pt>
    <dgm:pt modelId="{9E397E31-C92B-4872-8A85-0EC1E9C06C0C}" type="pres">
      <dgm:prSet presAssocID="{43E086B7-C5C0-40D9-8674-C9B1FB432C42}" presName="sibTrans" presStyleCnt="0"/>
      <dgm:spPr/>
    </dgm:pt>
    <dgm:pt modelId="{F22C0211-7412-41F7-8F8A-9C4DFE039C69}" type="pres">
      <dgm:prSet presAssocID="{95ACB973-1832-41F6-A329-50E0D10B8EA1}" presName="node" presStyleLbl="node1" presStyleIdx="8" presStyleCnt="11">
        <dgm:presLayoutVars>
          <dgm:bulletEnabled val="1"/>
        </dgm:presLayoutVars>
      </dgm:prSet>
      <dgm:spPr/>
    </dgm:pt>
    <dgm:pt modelId="{0463A40C-2205-4975-87B4-380A9BBEEE2D}" type="pres">
      <dgm:prSet presAssocID="{6F9F8FD8-6840-45D7-B5F0-9BC85CD7180A}" presName="sibTrans" presStyleCnt="0"/>
      <dgm:spPr/>
    </dgm:pt>
    <dgm:pt modelId="{9DFA74ED-12DE-41C0-ADD1-BE22232FE8EA}" type="pres">
      <dgm:prSet presAssocID="{43030564-2F48-49F7-B54E-8F7D441E60A5}" presName="node" presStyleLbl="node1" presStyleIdx="9" presStyleCnt="11">
        <dgm:presLayoutVars>
          <dgm:bulletEnabled val="1"/>
        </dgm:presLayoutVars>
      </dgm:prSet>
      <dgm:spPr/>
    </dgm:pt>
    <dgm:pt modelId="{2BA2B5C6-366C-44E4-A859-5100A0CFB2A9}" type="pres">
      <dgm:prSet presAssocID="{EEE40DC8-1D51-4BA7-9A7A-2749B664CCD6}" presName="sibTrans" presStyleCnt="0"/>
      <dgm:spPr/>
    </dgm:pt>
    <dgm:pt modelId="{53D10E4F-D8DB-4525-80D4-C7C94FF253B3}" type="pres">
      <dgm:prSet presAssocID="{03CBDD73-A336-4B61-9688-98FEF238389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09185B0A-17EF-421C-B06A-0E78EC2EEC35}" srcId="{5A6F0152-E498-4FB4-BFC7-20437F968391}" destId="{43030564-2F48-49F7-B54E-8F7D441E60A5}" srcOrd="9" destOrd="0" parTransId="{BAD0B363-1A9C-488C-87F0-C588ADFB4677}" sibTransId="{EEE40DC8-1D51-4BA7-9A7A-2749B664CCD6}"/>
    <dgm:cxn modelId="{3F1CAA0A-8911-4672-BB11-8AD813CB9C12}" srcId="{5A6F0152-E498-4FB4-BFC7-20437F968391}" destId="{95ACB973-1832-41F6-A329-50E0D10B8EA1}" srcOrd="8" destOrd="0" parTransId="{3AE69D76-0D34-4833-B94D-23BC398D455C}" sibTransId="{6F9F8FD8-6840-45D7-B5F0-9BC85CD7180A}"/>
    <dgm:cxn modelId="{A78B4B0B-8650-4D7B-B076-3186045C5424}" type="presOf" srcId="{DEEEA6E6-2B16-46F4-B55B-BA877ACC944C}" destId="{F27E11AF-F691-477A-A7A9-9A66E6E58731}" srcOrd="0" destOrd="0" presId="urn:microsoft.com/office/officeart/2005/8/layout/default"/>
    <dgm:cxn modelId="{D150A81D-CA0B-4C1F-BE16-D1A7F0B6F65F}" srcId="{5A6F0152-E498-4FB4-BFC7-20437F968391}" destId="{7CBCB895-B91A-40E2-B06F-940740DC8D21}" srcOrd="2" destOrd="0" parTransId="{4A10CDC2-736E-4B85-A8A5-42CB035CCB25}" sibTransId="{42B50006-9FD4-4542-BA8E-6AC0A310E2E5}"/>
    <dgm:cxn modelId="{79C8AA1E-0AA4-4425-8F27-D1AA56904B5E}" type="presOf" srcId="{84A8020A-C7FC-4ED5-9F72-DE64ABB4C2B2}" destId="{97276AA3-F4D9-43A0-9977-A95147F15A5F}" srcOrd="0" destOrd="0" presId="urn:microsoft.com/office/officeart/2005/8/layout/default"/>
    <dgm:cxn modelId="{8965AE28-8ABD-483C-A29D-7EE62DAAE301}" srcId="{5A6F0152-E498-4FB4-BFC7-20437F968391}" destId="{84A8020A-C7FC-4ED5-9F72-DE64ABB4C2B2}" srcOrd="1" destOrd="0" parTransId="{A8EF1E48-B95E-408A-A37B-ED44EA9FA9AA}" sibTransId="{2F1EA4AF-2BCF-4426-990A-7D1CB6A323AE}"/>
    <dgm:cxn modelId="{AA81CD2F-43F4-49F1-B0DB-7F6EACFF465B}" srcId="{5A6F0152-E498-4FB4-BFC7-20437F968391}" destId="{8C85E620-D2C3-4990-B381-2D50E888F4D2}" srcOrd="7" destOrd="0" parTransId="{F2F80663-D645-42CB-8204-60253B41A6E8}" sibTransId="{43E086B7-C5C0-40D9-8674-C9B1FB432C42}"/>
    <dgm:cxn modelId="{ADD6C139-1B2A-4B5B-B0DD-F6ADC6F1442A}" type="presOf" srcId="{6FA72AF9-49F7-4939-A92F-7AF794201DA9}" destId="{EEC627D9-026C-4751-B1EB-0956117479A7}" srcOrd="0" destOrd="0" presId="urn:microsoft.com/office/officeart/2005/8/layout/default"/>
    <dgm:cxn modelId="{F399AF5B-0310-4364-AC86-95F6C0FEAC64}" srcId="{5A6F0152-E498-4FB4-BFC7-20437F968391}" destId="{86F04639-8B59-43A1-8942-7733609C88B2}" srcOrd="4" destOrd="0" parTransId="{522C5C61-FC95-40CC-9A0E-C1AB061F0809}" sibTransId="{7C3AEFE2-7B3C-4A50-B33E-0FB1FD8AAEB4}"/>
    <dgm:cxn modelId="{79A3FF42-5453-4F1C-9383-AAA587644534}" type="presOf" srcId="{86F04639-8B59-43A1-8942-7733609C88B2}" destId="{8D95D20A-AEAA-4085-AB76-EB6304F29892}" srcOrd="0" destOrd="0" presId="urn:microsoft.com/office/officeart/2005/8/layout/default"/>
    <dgm:cxn modelId="{625B844E-8629-4A76-B2FB-C91C88291ADE}" srcId="{5A6F0152-E498-4FB4-BFC7-20437F968391}" destId="{DEEEA6E6-2B16-46F4-B55B-BA877ACC944C}" srcOrd="5" destOrd="0" parTransId="{7CFA1DDB-22A0-403A-85D3-DB0A9DF95502}" sibTransId="{A0596CB8-726F-4144-97D2-F82CD56C62D8}"/>
    <dgm:cxn modelId="{AC16217B-2125-4876-8A09-B780456D4281}" type="presOf" srcId="{43030564-2F48-49F7-B54E-8F7D441E60A5}" destId="{9DFA74ED-12DE-41C0-ADD1-BE22232FE8EA}" srcOrd="0" destOrd="0" presId="urn:microsoft.com/office/officeart/2005/8/layout/default"/>
    <dgm:cxn modelId="{DDAD047E-2E32-4416-AE32-0DC9EF9C95B5}" type="presOf" srcId="{8C85E620-D2C3-4990-B381-2D50E888F4D2}" destId="{FEBBFE58-186F-49CB-AF9C-D4245EE2967D}" srcOrd="0" destOrd="0" presId="urn:microsoft.com/office/officeart/2005/8/layout/default"/>
    <dgm:cxn modelId="{63E46683-9595-4EE6-A1AC-26886782145C}" type="presOf" srcId="{279327D8-E851-40CE-8614-97EBD7C400DE}" destId="{5DEBFC6A-36BE-4532-AB87-131D7D1C6D48}" srcOrd="0" destOrd="0" presId="urn:microsoft.com/office/officeart/2005/8/layout/default"/>
    <dgm:cxn modelId="{C78D3B85-6234-463D-BE95-624253148994}" type="presOf" srcId="{03CBDD73-A336-4B61-9688-98FEF238389C}" destId="{53D10E4F-D8DB-4525-80D4-C7C94FF253B3}" srcOrd="0" destOrd="0" presId="urn:microsoft.com/office/officeart/2005/8/layout/default"/>
    <dgm:cxn modelId="{439E428B-0EF6-4008-92DF-061A5DFFAE91}" type="presOf" srcId="{95ACB973-1832-41F6-A329-50E0D10B8EA1}" destId="{F22C0211-7412-41F7-8F8A-9C4DFE039C69}" srcOrd="0" destOrd="0" presId="urn:microsoft.com/office/officeart/2005/8/layout/default"/>
    <dgm:cxn modelId="{8C89F390-CC37-4B36-BB69-EED3F75F591E}" type="presOf" srcId="{7CBCB895-B91A-40E2-B06F-940740DC8D21}" destId="{6ADD4594-4FEE-476E-B0F5-24EACE3ADD66}" srcOrd="0" destOrd="0" presId="urn:microsoft.com/office/officeart/2005/8/layout/default"/>
    <dgm:cxn modelId="{D251879C-7EEB-4FD2-9605-B6D641F52A5C}" srcId="{5A6F0152-E498-4FB4-BFC7-20437F968391}" destId="{6FA72AF9-49F7-4939-A92F-7AF794201DA9}" srcOrd="6" destOrd="0" parTransId="{4AC7A2D3-593A-4A13-9EAF-495026F7BD72}" sibTransId="{47DE629C-58E4-4F28-9E5A-43A3C73D7A32}"/>
    <dgm:cxn modelId="{B1389DA9-E87C-4993-B328-E28F8260F389}" srcId="{5A6F0152-E498-4FB4-BFC7-20437F968391}" destId="{03CBDD73-A336-4B61-9688-98FEF238389C}" srcOrd="10" destOrd="0" parTransId="{4D2D1CDE-65D0-47C5-8472-107CB76A06B7}" sibTransId="{22EFB665-E065-49EB-BE38-8F7F658B2214}"/>
    <dgm:cxn modelId="{907525AE-383E-47BE-B0A0-3874D47B13FB}" srcId="{5A6F0152-E498-4FB4-BFC7-20437F968391}" destId="{279327D8-E851-40CE-8614-97EBD7C400DE}" srcOrd="0" destOrd="0" parTransId="{8AF4A4D7-28B1-4532-BCB2-7EEC030B3CC7}" sibTransId="{C6157F1C-F02C-40CA-A4F5-296FD8CD40CC}"/>
    <dgm:cxn modelId="{765885BE-EAA4-4433-B78E-4DCAAC8A5D01}" type="presOf" srcId="{5A6F0152-E498-4FB4-BFC7-20437F968391}" destId="{03B67892-3113-4E49-88E4-A35A60BE3BBE}" srcOrd="0" destOrd="0" presId="urn:microsoft.com/office/officeart/2005/8/layout/default"/>
    <dgm:cxn modelId="{FB0FD5DC-E466-476A-8A90-55577AE11007}" srcId="{5A6F0152-E498-4FB4-BFC7-20437F968391}" destId="{A8A4D44F-3D57-4EBB-9113-EF60E69DC3BE}" srcOrd="3" destOrd="0" parTransId="{5F2917DE-52DF-4662-9798-D8C7EE0804B3}" sibTransId="{51585E5E-FAB6-421F-9F7F-5634DC5B6018}"/>
    <dgm:cxn modelId="{D2B097F8-984D-4851-80B9-29EB0CEFE8EA}" type="presOf" srcId="{A8A4D44F-3D57-4EBB-9113-EF60E69DC3BE}" destId="{40D9BB4F-7747-421E-A8AA-E0D99C176FF9}" srcOrd="0" destOrd="0" presId="urn:microsoft.com/office/officeart/2005/8/layout/default"/>
    <dgm:cxn modelId="{F333F2D6-B276-4B39-9158-1DC65DC47032}" type="presParOf" srcId="{03B67892-3113-4E49-88E4-A35A60BE3BBE}" destId="{5DEBFC6A-36BE-4532-AB87-131D7D1C6D48}" srcOrd="0" destOrd="0" presId="urn:microsoft.com/office/officeart/2005/8/layout/default"/>
    <dgm:cxn modelId="{D1CC8ED5-0DA3-490E-ADE2-1CFB798EE7F4}" type="presParOf" srcId="{03B67892-3113-4E49-88E4-A35A60BE3BBE}" destId="{EFC2F7FA-5E79-413B-91B3-350A24911C44}" srcOrd="1" destOrd="0" presId="urn:microsoft.com/office/officeart/2005/8/layout/default"/>
    <dgm:cxn modelId="{292CFB88-AF01-49CC-8116-A09B3C34053F}" type="presParOf" srcId="{03B67892-3113-4E49-88E4-A35A60BE3BBE}" destId="{97276AA3-F4D9-43A0-9977-A95147F15A5F}" srcOrd="2" destOrd="0" presId="urn:microsoft.com/office/officeart/2005/8/layout/default"/>
    <dgm:cxn modelId="{06B13EED-F4D1-44FF-8660-5E7A2C5C10CE}" type="presParOf" srcId="{03B67892-3113-4E49-88E4-A35A60BE3BBE}" destId="{62B5440D-6D79-4097-A6DC-5D7CFDE282C4}" srcOrd="3" destOrd="0" presId="urn:microsoft.com/office/officeart/2005/8/layout/default"/>
    <dgm:cxn modelId="{E4B686BA-BA3B-4CE6-8099-3899A9D41EED}" type="presParOf" srcId="{03B67892-3113-4E49-88E4-A35A60BE3BBE}" destId="{6ADD4594-4FEE-476E-B0F5-24EACE3ADD66}" srcOrd="4" destOrd="0" presId="urn:microsoft.com/office/officeart/2005/8/layout/default"/>
    <dgm:cxn modelId="{02D32CB7-5AA2-4814-8F3B-BD1AEE72E407}" type="presParOf" srcId="{03B67892-3113-4E49-88E4-A35A60BE3BBE}" destId="{0505461B-8A04-4BE6-94B9-B3D5845023FE}" srcOrd="5" destOrd="0" presId="urn:microsoft.com/office/officeart/2005/8/layout/default"/>
    <dgm:cxn modelId="{2090569F-A947-40DD-A868-F9DE0B36F60D}" type="presParOf" srcId="{03B67892-3113-4E49-88E4-A35A60BE3BBE}" destId="{40D9BB4F-7747-421E-A8AA-E0D99C176FF9}" srcOrd="6" destOrd="0" presId="urn:microsoft.com/office/officeart/2005/8/layout/default"/>
    <dgm:cxn modelId="{55F402E6-1A63-44EE-9F98-D70ECA247506}" type="presParOf" srcId="{03B67892-3113-4E49-88E4-A35A60BE3BBE}" destId="{5D6B54E5-7040-4A4D-B849-DEB6E53B7B69}" srcOrd="7" destOrd="0" presId="urn:microsoft.com/office/officeart/2005/8/layout/default"/>
    <dgm:cxn modelId="{3FF1ADC9-D2B6-4F7E-9434-152D0093AA73}" type="presParOf" srcId="{03B67892-3113-4E49-88E4-A35A60BE3BBE}" destId="{8D95D20A-AEAA-4085-AB76-EB6304F29892}" srcOrd="8" destOrd="0" presId="urn:microsoft.com/office/officeart/2005/8/layout/default"/>
    <dgm:cxn modelId="{FB658917-4249-4A88-B7E7-9BE3B3BFB0AC}" type="presParOf" srcId="{03B67892-3113-4E49-88E4-A35A60BE3BBE}" destId="{2B3966B1-B6F9-4728-8DC7-077270269A74}" srcOrd="9" destOrd="0" presId="urn:microsoft.com/office/officeart/2005/8/layout/default"/>
    <dgm:cxn modelId="{93EEE157-3F2F-4417-B9BC-3ACF43FF61AD}" type="presParOf" srcId="{03B67892-3113-4E49-88E4-A35A60BE3BBE}" destId="{F27E11AF-F691-477A-A7A9-9A66E6E58731}" srcOrd="10" destOrd="0" presId="urn:microsoft.com/office/officeart/2005/8/layout/default"/>
    <dgm:cxn modelId="{EE274FC6-B340-4A1B-8D43-E1B0A859FDF1}" type="presParOf" srcId="{03B67892-3113-4E49-88E4-A35A60BE3BBE}" destId="{758E396B-84D5-4AB5-A189-195EAAF0BAF9}" srcOrd="11" destOrd="0" presId="urn:microsoft.com/office/officeart/2005/8/layout/default"/>
    <dgm:cxn modelId="{C58DC382-0384-4707-92E8-1E126CA350B7}" type="presParOf" srcId="{03B67892-3113-4E49-88E4-A35A60BE3BBE}" destId="{EEC627D9-026C-4751-B1EB-0956117479A7}" srcOrd="12" destOrd="0" presId="urn:microsoft.com/office/officeart/2005/8/layout/default"/>
    <dgm:cxn modelId="{C99764B1-C0AA-41F6-9B3F-F8D3A507AB76}" type="presParOf" srcId="{03B67892-3113-4E49-88E4-A35A60BE3BBE}" destId="{780B76ED-08F4-4206-B5C0-6EAB1A1FE112}" srcOrd="13" destOrd="0" presId="urn:microsoft.com/office/officeart/2005/8/layout/default"/>
    <dgm:cxn modelId="{9D2297D1-C6FA-4042-9402-93BC95505570}" type="presParOf" srcId="{03B67892-3113-4E49-88E4-A35A60BE3BBE}" destId="{FEBBFE58-186F-49CB-AF9C-D4245EE2967D}" srcOrd="14" destOrd="0" presId="urn:microsoft.com/office/officeart/2005/8/layout/default"/>
    <dgm:cxn modelId="{C15732F8-CCEE-49FC-8F06-6DDEB7766696}" type="presParOf" srcId="{03B67892-3113-4E49-88E4-A35A60BE3BBE}" destId="{9E397E31-C92B-4872-8A85-0EC1E9C06C0C}" srcOrd="15" destOrd="0" presId="urn:microsoft.com/office/officeart/2005/8/layout/default"/>
    <dgm:cxn modelId="{8C0732C2-F69B-4B04-8090-7B4C4D2D3AC0}" type="presParOf" srcId="{03B67892-3113-4E49-88E4-A35A60BE3BBE}" destId="{F22C0211-7412-41F7-8F8A-9C4DFE039C69}" srcOrd="16" destOrd="0" presId="urn:microsoft.com/office/officeart/2005/8/layout/default"/>
    <dgm:cxn modelId="{1A086BDA-D1F3-41C1-89DF-5CA6D654C687}" type="presParOf" srcId="{03B67892-3113-4E49-88E4-A35A60BE3BBE}" destId="{0463A40C-2205-4975-87B4-380A9BBEEE2D}" srcOrd="17" destOrd="0" presId="urn:microsoft.com/office/officeart/2005/8/layout/default"/>
    <dgm:cxn modelId="{A83109E7-CC03-43AD-8846-236035F74F0C}" type="presParOf" srcId="{03B67892-3113-4E49-88E4-A35A60BE3BBE}" destId="{9DFA74ED-12DE-41C0-ADD1-BE22232FE8EA}" srcOrd="18" destOrd="0" presId="urn:microsoft.com/office/officeart/2005/8/layout/default"/>
    <dgm:cxn modelId="{E642CED6-E566-40AE-BA53-1CE49B136CB9}" type="presParOf" srcId="{03B67892-3113-4E49-88E4-A35A60BE3BBE}" destId="{2BA2B5C6-366C-44E4-A859-5100A0CFB2A9}" srcOrd="19" destOrd="0" presId="urn:microsoft.com/office/officeart/2005/8/layout/default"/>
    <dgm:cxn modelId="{72BE15E8-F2CD-410E-95B1-C8E14C0A7AEF}" type="presParOf" srcId="{03B67892-3113-4E49-88E4-A35A60BE3BBE}" destId="{53D10E4F-D8DB-4525-80D4-C7C94FF253B3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BFC6A-36BE-4532-AB87-131D7D1C6D48}">
      <dsp:nvSpPr>
        <dsp:cNvPr id="0" name=""/>
        <dsp:cNvSpPr/>
      </dsp:nvSpPr>
      <dsp:spPr>
        <a:xfrm>
          <a:off x="250266" y="1815"/>
          <a:ext cx="1781264" cy="10687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Tähtiretkiä			</a:t>
          </a:r>
          <a:endParaRPr lang="en-US" sz="1700" kern="1200"/>
        </a:p>
      </dsp:txBody>
      <dsp:txXfrm>
        <a:off x="250266" y="1815"/>
        <a:ext cx="1781264" cy="1068758"/>
      </dsp:txXfrm>
    </dsp:sp>
    <dsp:sp modelId="{97276AA3-F4D9-43A0-9977-A95147F15A5F}">
      <dsp:nvSpPr>
        <dsp:cNvPr id="0" name=""/>
        <dsp:cNvSpPr/>
      </dsp:nvSpPr>
      <dsp:spPr>
        <a:xfrm>
          <a:off x="2209657" y="1815"/>
          <a:ext cx="1781264" cy="10687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Historian mysteerit</a:t>
          </a:r>
          <a:endParaRPr lang="en-US" sz="1700" kern="1200"/>
        </a:p>
      </dsp:txBody>
      <dsp:txXfrm>
        <a:off x="2209657" y="1815"/>
        <a:ext cx="1781264" cy="1068758"/>
      </dsp:txXfrm>
    </dsp:sp>
    <dsp:sp modelId="{6ADD4594-4FEE-476E-B0F5-24EACE3ADD66}">
      <dsp:nvSpPr>
        <dsp:cNvPr id="0" name=""/>
        <dsp:cNvSpPr/>
      </dsp:nvSpPr>
      <dsp:spPr>
        <a:xfrm>
          <a:off x="4169047" y="1815"/>
          <a:ext cx="1781264" cy="10687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Elokuvakurssi</a:t>
          </a:r>
          <a:endParaRPr lang="en-US" sz="1700" kern="1200"/>
        </a:p>
      </dsp:txBody>
      <dsp:txXfrm>
        <a:off x="4169047" y="1815"/>
        <a:ext cx="1781264" cy="1068758"/>
      </dsp:txXfrm>
    </dsp:sp>
    <dsp:sp modelId="{40D9BB4F-7747-421E-A8AA-E0D99C176FF9}">
      <dsp:nvSpPr>
        <dsp:cNvPr id="0" name=""/>
        <dsp:cNvSpPr/>
      </dsp:nvSpPr>
      <dsp:spPr>
        <a:xfrm>
          <a:off x="6128438" y="1815"/>
          <a:ext cx="1781264" cy="10687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Latinalaiset tanssit</a:t>
          </a:r>
          <a:endParaRPr lang="en-US" sz="1700" kern="1200"/>
        </a:p>
      </dsp:txBody>
      <dsp:txXfrm>
        <a:off x="6128438" y="1815"/>
        <a:ext cx="1781264" cy="1068758"/>
      </dsp:txXfrm>
    </dsp:sp>
    <dsp:sp modelId="{8D95D20A-AEAA-4085-AB76-EB6304F29892}">
      <dsp:nvSpPr>
        <dsp:cNvPr id="0" name=""/>
        <dsp:cNvSpPr/>
      </dsp:nvSpPr>
      <dsp:spPr>
        <a:xfrm>
          <a:off x="8087829" y="1815"/>
          <a:ext cx="1781264" cy="106875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Hyvinvointi- ja elämänhallinta</a:t>
          </a:r>
          <a:endParaRPr lang="en-US" sz="1700" kern="1200"/>
        </a:p>
      </dsp:txBody>
      <dsp:txXfrm>
        <a:off x="8087829" y="1815"/>
        <a:ext cx="1781264" cy="1068758"/>
      </dsp:txXfrm>
    </dsp:sp>
    <dsp:sp modelId="{F27E11AF-F691-477A-A7A9-9A66E6E58731}">
      <dsp:nvSpPr>
        <dsp:cNvPr id="0" name=""/>
        <dsp:cNvSpPr/>
      </dsp:nvSpPr>
      <dsp:spPr>
        <a:xfrm>
          <a:off x="250266" y="1248700"/>
          <a:ext cx="1781264" cy="10687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Keitä ne on ne sankarit?</a:t>
          </a:r>
          <a:endParaRPr lang="en-US" sz="1700" kern="1200"/>
        </a:p>
      </dsp:txBody>
      <dsp:txXfrm>
        <a:off x="250266" y="1248700"/>
        <a:ext cx="1781264" cy="1068758"/>
      </dsp:txXfrm>
    </dsp:sp>
    <dsp:sp modelId="{EEC627D9-026C-4751-B1EB-0956117479A7}">
      <dsp:nvSpPr>
        <dsp:cNvPr id="0" name=""/>
        <dsp:cNvSpPr/>
      </dsp:nvSpPr>
      <dsp:spPr>
        <a:xfrm>
          <a:off x="2209657" y="1248700"/>
          <a:ext cx="1781264" cy="10687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Kestävyysurheilu</a:t>
          </a:r>
          <a:endParaRPr lang="en-US" sz="1700" kern="1200"/>
        </a:p>
      </dsp:txBody>
      <dsp:txXfrm>
        <a:off x="2209657" y="1248700"/>
        <a:ext cx="1781264" cy="1068758"/>
      </dsp:txXfrm>
    </dsp:sp>
    <dsp:sp modelId="{FEBBFE58-186F-49CB-AF9C-D4245EE2967D}">
      <dsp:nvSpPr>
        <dsp:cNvPr id="0" name=""/>
        <dsp:cNvSpPr/>
      </dsp:nvSpPr>
      <dsp:spPr>
        <a:xfrm>
          <a:off x="4169047" y="1248700"/>
          <a:ext cx="1781264" cy="10687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Maailman tylsin kurssi</a:t>
          </a:r>
          <a:endParaRPr lang="en-US" sz="1700" kern="1200"/>
        </a:p>
      </dsp:txBody>
      <dsp:txXfrm>
        <a:off x="4169047" y="1248700"/>
        <a:ext cx="1781264" cy="1068758"/>
      </dsp:txXfrm>
    </dsp:sp>
    <dsp:sp modelId="{F22C0211-7412-41F7-8F8A-9C4DFE039C69}">
      <dsp:nvSpPr>
        <dsp:cNvPr id="0" name=""/>
        <dsp:cNvSpPr/>
      </dsp:nvSpPr>
      <dsp:spPr>
        <a:xfrm>
          <a:off x="6128438" y="1248700"/>
          <a:ext cx="1781264" cy="10687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4H-yrittäjyyskurssi</a:t>
          </a:r>
          <a:endParaRPr lang="en-US" sz="1700" kern="1200"/>
        </a:p>
      </dsp:txBody>
      <dsp:txXfrm>
        <a:off x="6128438" y="1248700"/>
        <a:ext cx="1781264" cy="1068758"/>
      </dsp:txXfrm>
    </dsp:sp>
    <dsp:sp modelId="{9DFA74ED-12DE-41C0-ADD1-BE22232FE8EA}">
      <dsp:nvSpPr>
        <dsp:cNvPr id="0" name=""/>
        <dsp:cNvSpPr/>
      </dsp:nvSpPr>
      <dsp:spPr>
        <a:xfrm>
          <a:off x="8087829" y="1248700"/>
          <a:ext cx="1781264" cy="106875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Venäjän maantiede</a:t>
          </a:r>
          <a:endParaRPr lang="en-US" sz="1700" kern="1200"/>
        </a:p>
      </dsp:txBody>
      <dsp:txXfrm>
        <a:off x="8087829" y="1248700"/>
        <a:ext cx="1781264" cy="1068758"/>
      </dsp:txXfrm>
    </dsp:sp>
    <dsp:sp modelId="{53D10E4F-D8DB-4525-80D4-C7C94FF253B3}">
      <dsp:nvSpPr>
        <dsp:cNvPr id="0" name=""/>
        <dsp:cNvSpPr/>
      </dsp:nvSpPr>
      <dsp:spPr>
        <a:xfrm>
          <a:off x="4169047" y="2495585"/>
          <a:ext cx="1781264" cy="10687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Matka maailman ympäri</a:t>
          </a:r>
          <a:endParaRPr lang="en-US" sz="1700" kern="1200"/>
        </a:p>
      </dsp:txBody>
      <dsp:txXfrm>
        <a:off x="4169047" y="2495585"/>
        <a:ext cx="1781264" cy="1068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44C43-8EC5-4F3E-AFAD-A1DD6B11772D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09EF1-2133-4098-9BF4-0F1FE9629A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7723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09EF1-2133-4098-9BF4-0F1FE9629A6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023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45D29A-A167-E988-D862-2A7D2C536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202F381-B2B6-C897-8D18-89682A95A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8BF396-87F1-4FA6-2B61-8DD004C0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DE312A-3B88-299D-8B69-2AC00918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CD5E81-84CD-F10B-5A65-8B8E2B59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713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65D094-94A8-80F3-7BC7-A8483C77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259DDB4-DDD3-9E9F-2F37-7EB9AA5C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36AC99-BB4C-A170-F071-36B860C7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D90E78-3CBC-16D0-E23E-39A9CC70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164A88-EC0D-6DA2-48E8-9BE63704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5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8D59FC9-3C54-CE84-A4E7-7D03EA094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1FA51C8-96C4-5F33-3A50-6C2A39F91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157D1A8-AFC2-EF31-194F-DA4A1E82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F4279-D705-AB4F-B365-86736838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83428D-C96A-B1A4-AB58-A95D4ADD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731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8A0F1F-7466-E6D8-4A7B-1522D285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D1BC25-DA90-401A-6C6C-BF4580093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743FF9-1D67-E2D1-12A4-B5DAA325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42E239E-1AB0-00E5-738D-2B5EF156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810ABE-AB83-8E36-08E2-991D1E1E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491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46DC98-B407-8BD2-3530-F3506B56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EF8C9A8-C8EF-9942-6B16-1B4653A4B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704795-9AFB-560F-1F9D-7A5A5414C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7F3755-B9E8-A759-068B-3A1A817C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84896A0-5A07-BAB1-B2A2-5AEFD34E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830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62F151-5BBC-4CF5-5BAE-F0BDC6B1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FCBBFD-6DBD-F3F9-E5EF-FA3100B03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6EBA242-33B2-6A16-E592-19DFA808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67F4761-5A42-E14E-D119-82151B7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C3114DB-01C8-C225-6B13-B124DC96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98B3F5-1A1C-F591-DBD1-B5A40D13D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26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4FFAE0-49D6-7E3C-9990-54C8BD0B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A33B7C-E478-6100-8755-A49613A4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3902BA7-976B-7A59-73CB-2DC14BDB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80835CA-4D1D-E8D6-5A7E-E5A799F9A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238B041-F2C8-9B4A-C219-7EE355B10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68F0964-F3A3-ECBD-F92B-48EA3762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60BABB0-DE8B-6077-1694-461A8082F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2C93F3E-B812-2655-86B8-30FD7A72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146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4D9FD3-2D0B-7631-6B63-3EF5B781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36BE4-AE15-1891-748A-1A2E39A4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D0131B1-5C11-FCA8-C196-7ED60539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680FB15-F6A6-1F5B-07C7-E2979000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500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C160272-5283-6010-704C-06F4BC0C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C075E9E-BA92-3A01-5B6D-E15CCE7D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716C770-3FF5-8792-97F8-17CBC94F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94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3DA49D-07DF-46C3-05B0-8E9925FE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9D795B-8595-A8AA-C91F-22B7B8675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84F80DD-F030-9701-9B05-26251EFD5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F48312A-CDCA-4533-53A5-303D6514C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88684C4-9238-9D00-FB9D-849F95A0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D1B48CE-1454-F62E-AB28-A65ED9A0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40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FFC460-E857-A48F-5356-4DB1B50B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F93CFA8-E22F-F853-CCBE-4FA88C0F3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C98264B-0EEF-6704-8EEC-19F40CE6C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3FB86C8-0378-67DB-63BB-5507C367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67F9F8-B8CC-1040-0406-B1F0A202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A4E9E9A-C0E6-4DC9-2FDC-3A0D3D6E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406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A04683E-DC07-2DAA-7DE8-CCFABBB9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5B9AAC-1CE4-DC5B-D82D-DCFB457E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26CB24-CC19-2543-153B-36F41E406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DF8B45-56EC-4E75-BD97-83D1B241AE93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7139D6-59BA-B30F-E670-649B62BA0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8485CDF-E44E-FF25-4812-FA301BA72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E875E0-82FF-405B-AA37-61B888D4B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6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ruoho, rakennus, taivas, ulko&#10;&#10;Kuvaus luotu automaattisesti">
            <a:extLst>
              <a:ext uri="{FF2B5EF4-FFF2-40B4-BE49-F238E27FC236}">
                <a16:creationId xmlns:a16="http://schemas.microsoft.com/office/drawing/2014/main" id="{85BE705C-F88A-460E-8E06-8F5FEEC73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AF7CF1-EF84-4671-9C01-43DD58A3E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4316458" cy="369202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400" dirty="0">
                <a:solidFill>
                  <a:srgbClr val="0070C0"/>
                </a:solidFill>
              </a:rPr>
              <a:t>PORTAANPÄÄ</a:t>
            </a:r>
          </a:p>
        </p:txBody>
      </p:sp>
    </p:spTree>
    <p:extLst>
      <p:ext uri="{BB962C8B-B14F-4D97-AF65-F5344CB8AC3E}">
        <p14:creationId xmlns:p14="http://schemas.microsoft.com/office/powerpoint/2010/main" val="310502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6609068-E082-424E-84AA-95F7C7104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8CC93F-4358-E119-459D-9AC7E107E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3" y="590062"/>
            <a:ext cx="5309140" cy="1717709"/>
          </a:xfrm>
        </p:spPr>
        <p:txBody>
          <a:bodyPr>
            <a:normAutofit/>
          </a:bodyPr>
          <a:lstStyle/>
          <a:p>
            <a:pPr algn="l"/>
            <a:r>
              <a:rPr lang="fi-FI" sz="5600" dirty="0">
                <a:solidFill>
                  <a:srgbClr val="FFFFFF"/>
                </a:solidFill>
              </a:rPr>
              <a:t>VAPAA-AIKA JA ASUMINEN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71A9FF7-5252-899E-CACB-6549D4C34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786" y="2331774"/>
            <a:ext cx="5309140" cy="3263481"/>
          </a:xfrm>
        </p:spPr>
        <p:txBody>
          <a:bodyPr>
            <a:noAutofit/>
          </a:bodyPr>
          <a:lstStyle/>
          <a:p>
            <a:pPr algn="l"/>
            <a:r>
              <a:rPr lang="fi-FI" sz="3200" dirty="0">
                <a:solidFill>
                  <a:srgbClr val="FFFFFF"/>
                </a:solidFill>
              </a:rPr>
              <a:t>Leipomista, biljardia, lautapelien pelaamista, karaokea, lentopalloa, jalkapalloa, piirtämistä, pianon tai rumpujen soittamista, kortin pelaamista, pitsaa, saunaa, yhdessä olemista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4BA783-4A6E-4898-AA00-6C712FDA2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3696" y="1606411"/>
            <a:ext cx="465456" cy="581432"/>
            <a:chOff x="653696" y="1606411"/>
            <a:chExt cx="465456" cy="581432"/>
          </a:xfrm>
          <a:solidFill>
            <a:srgbClr val="FFFFFF"/>
          </a:solidFill>
        </p:grpSpPr>
        <p:sp>
          <p:nvSpPr>
            <p:cNvPr id="46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9236" y="1606411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014" y="183570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696" y="2060130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Kuva 4" descr="Kuva, joka sisältää kohteen henkilö, sisä-, vaate, seinä&#10;&#10;Tekoälyn generoima sisältö voi olla virheellistä.">
            <a:extLst>
              <a:ext uri="{FF2B5EF4-FFF2-40B4-BE49-F238E27FC236}">
                <a16:creationId xmlns:a16="http://schemas.microsoft.com/office/drawing/2014/main" id="{A4E8F2DF-16A2-56D9-A07B-9F409FA07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r="-5" b="-5"/>
          <a:stretch/>
        </p:blipFill>
        <p:spPr>
          <a:xfrm>
            <a:off x="5714333" y="927785"/>
            <a:ext cx="3263481" cy="3263481"/>
          </a:xfrm>
          <a:custGeom>
            <a:avLst/>
            <a:gdLst/>
            <a:ahLst/>
            <a:cxnLst/>
            <a:rect l="l" t="t" r="r" b="b"/>
            <a:pathLst>
              <a:path w="2040674" h="2040674">
                <a:moveTo>
                  <a:pt x="1020337" y="0"/>
                </a:moveTo>
                <a:cubicBezTo>
                  <a:pt x="1583854" y="0"/>
                  <a:pt x="2040674" y="456820"/>
                  <a:pt x="2040674" y="1020337"/>
                </a:cubicBezTo>
                <a:cubicBezTo>
                  <a:pt x="2040674" y="1583854"/>
                  <a:pt x="1583854" y="2040674"/>
                  <a:pt x="1020337" y="2040674"/>
                </a:cubicBezTo>
                <a:cubicBezTo>
                  <a:pt x="456820" y="2040674"/>
                  <a:pt x="0" y="1583854"/>
                  <a:pt x="0" y="1020337"/>
                </a:cubicBezTo>
                <a:cubicBezTo>
                  <a:pt x="0" y="456820"/>
                  <a:pt x="456820" y="0"/>
                  <a:pt x="1020337" y="0"/>
                </a:cubicBezTo>
                <a:close/>
              </a:path>
            </a:pathLst>
          </a:custGeom>
        </p:spPr>
      </p:pic>
      <p:pic>
        <p:nvPicPr>
          <p:cNvPr id="4" name="Sisällön paikkamerkki 4" descr="Kuva, joka sisältää kohteen puu, ruoho, ulko, puisto&#10;&#10;Kuvaus luotu automaattisesti">
            <a:extLst>
              <a:ext uri="{FF2B5EF4-FFF2-40B4-BE49-F238E27FC236}">
                <a16:creationId xmlns:a16="http://schemas.microsoft.com/office/drawing/2014/main" id="{1E35FC7F-0620-925A-AB0E-069498AE6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r="-1" b="4991"/>
          <a:stretch/>
        </p:blipFill>
        <p:spPr>
          <a:xfrm>
            <a:off x="9325160" y="10"/>
            <a:ext cx="2866840" cy="2925034"/>
          </a:xfrm>
          <a:custGeom>
            <a:avLst/>
            <a:gdLst/>
            <a:ahLst/>
            <a:cxnLst/>
            <a:rect l="l" t="t" r="r" b="b"/>
            <a:pathLst>
              <a:path w="2866840" h="2925044">
                <a:moveTo>
                  <a:pt x="1437601" y="0"/>
                </a:moveTo>
                <a:lnTo>
                  <a:pt x="1488735" y="0"/>
                </a:lnTo>
                <a:lnTo>
                  <a:pt x="1612768" y="6263"/>
                </a:lnTo>
                <a:cubicBezTo>
                  <a:pt x="2203017" y="66206"/>
                  <a:pt x="2689551" y="476982"/>
                  <a:pt x="2860554" y="1026775"/>
                </a:cubicBezTo>
                <a:lnTo>
                  <a:pt x="2866840" y="1051223"/>
                </a:lnTo>
                <a:lnTo>
                  <a:pt x="2866840" y="1872530"/>
                </a:lnTo>
                <a:lnTo>
                  <a:pt x="2860554" y="1896978"/>
                </a:lnTo>
                <a:cubicBezTo>
                  <a:pt x="2675300" y="2492588"/>
                  <a:pt x="2119737" y="2925044"/>
                  <a:pt x="1463168" y="2925044"/>
                </a:cubicBezTo>
                <a:cubicBezTo>
                  <a:pt x="655082" y="2925044"/>
                  <a:pt x="0" y="2269962"/>
                  <a:pt x="0" y="1461877"/>
                </a:cubicBezTo>
                <a:cubicBezTo>
                  <a:pt x="0" y="704296"/>
                  <a:pt x="575756" y="81192"/>
                  <a:pt x="1313568" y="6263"/>
                </a:cubicBezTo>
                <a:close/>
              </a:path>
            </a:pathLst>
          </a:cu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 descr="Kuva, joka sisältää kohteen vaate, henkilö, Oppiminen, sisä-&#10;&#10;Kuvaus luotu automaattisesti">
            <a:extLst>
              <a:ext uri="{FF2B5EF4-FFF2-40B4-BE49-F238E27FC236}">
                <a16:creationId xmlns:a16="http://schemas.microsoft.com/office/drawing/2014/main" id="{2556497E-F5D2-B5EF-4017-8B35AE73F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670"/>
          <a:stretch/>
        </p:blipFill>
        <p:spPr>
          <a:xfrm>
            <a:off x="9325159" y="3843139"/>
            <a:ext cx="2866840" cy="3014861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76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3F02BAD1-5277-4053-BE73-5B59300A3478}"/>
              </a:ext>
            </a:extLst>
          </p:cNvPr>
          <p:cNvSpPr txBox="1"/>
          <p:nvPr/>
        </p:nvSpPr>
        <p:spPr>
          <a:xfrm>
            <a:off x="357312" y="0"/>
            <a:ext cx="4396229" cy="211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www.portaanpaa.fi</a:t>
            </a:r>
          </a:p>
        </p:txBody>
      </p:sp>
      <p:pic>
        <p:nvPicPr>
          <p:cNvPr id="8" name="Kuva 3" descr="uploads%2Fstory%2Fthumbnail%2F8695%2Finstagram_icon.png%2F950x534.png">
            <a:extLst>
              <a:ext uri="{FF2B5EF4-FFF2-40B4-BE49-F238E27FC236}">
                <a16:creationId xmlns:a16="http://schemas.microsoft.com/office/drawing/2014/main" id="{382F4B36-9ED6-48E6-BAC2-634F1D3DC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0" t="24516" r="34880" b="24516"/>
          <a:stretch>
            <a:fillRect/>
          </a:stretch>
        </p:blipFill>
        <p:spPr bwMode="auto">
          <a:xfrm>
            <a:off x="533399" y="1411658"/>
            <a:ext cx="518165" cy="49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D391DC6-EE99-4A3D-8E5B-702053D7DBB2}"/>
              </a:ext>
            </a:extLst>
          </p:cNvPr>
          <p:cNvSpPr txBox="1"/>
          <p:nvPr/>
        </p:nvSpPr>
        <p:spPr>
          <a:xfrm>
            <a:off x="1000043" y="1411658"/>
            <a:ext cx="257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PORTAANPÄÄNOPISTO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BC16952-0EAE-65AE-D08C-4F1FDBD40E83}"/>
              </a:ext>
            </a:extLst>
          </p:cNvPr>
          <p:cNvSpPr txBox="1"/>
          <p:nvPr/>
        </p:nvSpPr>
        <p:spPr>
          <a:xfrm>
            <a:off x="487140" y="2208566"/>
            <a:ext cx="41365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HALUATKO KYSYÄ JOTAIN?</a:t>
            </a:r>
          </a:p>
          <a:p>
            <a:endParaRPr lang="fi-FI" sz="2000" dirty="0"/>
          </a:p>
          <a:p>
            <a:r>
              <a:rPr lang="fi-FI" sz="2000" dirty="0"/>
              <a:t>Maarit Kumpulainen</a:t>
            </a:r>
          </a:p>
          <a:p>
            <a:r>
              <a:rPr lang="fi-FI" sz="2000" dirty="0"/>
              <a:t>p. 044 7688647</a:t>
            </a:r>
          </a:p>
          <a:p>
            <a:r>
              <a:rPr lang="fi-FI" sz="2000" dirty="0"/>
              <a:t>Maarit.kumpulainen@portaanpaa.fi</a:t>
            </a:r>
          </a:p>
        </p:txBody>
      </p:sp>
      <p:pic>
        <p:nvPicPr>
          <p:cNvPr id="12" name="Kuva 11" descr="Kuva, joka sisältää kohteen maalaus, kukka, terälehti, vaaleanpunainen&#10;&#10;Tekoälyn generoima sisältö voi olla virheellistä.">
            <a:extLst>
              <a:ext uri="{FF2B5EF4-FFF2-40B4-BE49-F238E27FC236}">
                <a16:creationId xmlns:a16="http://schemas.microsoft.com/office/drawing/2014/main" id="{2F4586CC-AB0B-2E97-D9B3-26C1733D4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4114800"/>
            <a:ext cx="6876288" cy="2743200"/>
          </a:xfrm>
          <a:prstGeom prst="rect">
            <a:avLst/>
          </a:prstGeom>
        </p:spPr>
      </p:pic>
      <p:pic>
        <p:nvPicPr>
          <p:cNvPr id="10" name="Kuva 9" descr="Kuva, joka sisältää kohteen vaate, henkilö, Oppiminen, sisä-&#10;&#10;Kuvaus luotu automaattisesti">
            <a:extLst>
              <a:ext uri="{FF2B5EF4-FFF2-40B4-BE49-F238E27FC236}">
                <a16:creationId xmlns:a16="http://schemas.microsoft.com/office/drawing/2014/main" id="{C3845EF3-F5AF-123C-01D0-B4650E773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b="28044"/>
          <a:stretch/>
        </p:blipFill>
        <p:spPr>
          <a:xfrm>
            <a:off x="4669970" y="411895"/>
            <a:ext cx="6811845" cy="58496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7610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puu, ruoho, kasvi, ulko&#10;&#10;Kuvaus luotu automaattisesti">
            <a:extLst>
              <a:ext uri="{FF2B5EF4-FFF2-40B4-BE49-F238E27FC236}">
                <a16:creationId xmlns:a16="http://schemas.microsoft.com/office/drawing/2014/main" id="{94FBE45C-F89A-9A96-8338-E212C7634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 b="-15136"/>
          <a:stretch/>
        </p:blipFill>
        <p:spPr>
          <a:xfrm>
            <a:off x="5692571" y="173094"/>
            <a:ext cx="1508153" cy="2874599"/>
          </a:xfrm>
          <a:prstGeom prst="rect">
            <a:avLst/>
          </a:prstGeom>
        </p:spPr>
      </p:pic>
      <p:pic>
        <p:nvPicPr>
          <p:cNvPr id="11" name="Kuva 10" descr="Kuva, joka sisältää kohteen ruoho, ulko, taivas, kenttä&#10;&#10;Kuvaus luotu automaattisesti">
            <a:extLst>
              <a:ext uri="{FF2B5EF4-FFF2-40B4-BE49-F238E27FC236}">
                <a16:creationId xmlns:a16="http://schemas.microsoft.com/office/drawing/2014/main" id="{7AB45B5B-00D2-5C7B-A9AE-66C0D9449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9" y="2971369"/>
            <a:ext cx="2469106" cy="3713536"/>
          </a:xfrm>
          <a:prstGeom prst="rect">
            <a:avLst/>
          </a:prstGeom>
        </p:spPr>
      </p:pic>
      <p:pic>
        <p:nvPicPr>
          <p:cNvPr id="12" name="Kuva 11" descr="Kuva, joka sisältää kohteen teksti, henkilö, sisä, seinä&#10;&#10;Kuvaus luotu automaattisesti">
            <a:extLst>
              <a:ext uri="{FF2B5EF4-FFF2-40B4-BE49-F238E27FC236}">
                <a16:creationId xmlns:a16="http://schemas.microsoft.com/office/drawing/2014/main" id="{5B5EA35D-D98C-ECD4-76F6-D63A12819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r="19619" b="-1"/>
          <a:stretch/>
        </p:blipFill>
        <p:spPr>
          <a:xfrm>
            <a:off x="2807153" y="2811504"/>
            <a:ext cx="3419757" cy="3713536"/>
          </a:xfrm>
          <a:prstGeom prst="rect">
            <a:avLst/>
          </a:prstGeom>
        </p:spPr>
      </p:pic>
      <p:pic>
        <p:nvPicPr>
          <p:cNvPr id="13" name="Kuva 12" descr="Kuva, joka sisältää kohteen henkilö, sisä, ikkuna&#10;&#10;Kuvaus luotu automaattisesti">
            <a:extLst>
              <a:ext uri="{FF2B5EF4-FFF2-40B4-BE49-F238E27FC236}">
                <a16:creationId xmlns:a16="http://schemas.microsoft.com/office/drawing/2014/main" id="{82169D83-E8BB-6CE9-3EBC-6906BF2B6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01" y="393032"/>
            <a:ext cx="2993019" cy="199004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5A2F50A6-1925-3519-7ADB-EBF65FFE8574}"/>
              </a:ext>
            </a:extLst>
          </p:cNvPr>
          <p:cNvSpPr txBox="1"/>
          <p:nvPr/>
        </p:nvSpPr>
        <p:spPr>
          <a:xfrm>
            <a:off x="8978542" y="3787517"/>
            <a:ext cx="354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+mj-lt"/>
              </a:rPr>
              <a:t>PORTAANPÄÄN KULTTUURI</a:t>
            </a:r>
          </a:p>
        </p:txBody>
      </p:sp>
      <p:pic>
        <p:nvPicPr>
          <p:cNvPr id="20" name="Kuva 19" descr="Kuva, joka sisältää kohteen henkilö, sisä, nainen, sohva&#10;&#10;Kuvaus luotu automaattisesti">
            <a:extLst>
              <a:ext uri="{FF2B5EF4-FFF2-40B4-BE49-F238E27FC236}">
                <a16:creationId xmlns:a16="http://schemas.microsoft.com/office/drawing/2014/main" id="{B2AF86A1-1194-E80D-53EE-2F799D1D2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0" y="3047693"/>
            <a:ext cx="2225311" cy="3346868"/>
          </a:xfrm>
          <a:prstGeom prst="rect">
            <a:avLst/>
          </a:prstGeom>
        </p:spPr>
      </p:pic>
      <p:pic>
        <p:nvPicPr>
          <p:cNvPr id="3" name="Kuva 2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3BECC44B-BAEF-E5DD-DF40-5120D94B9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6" y="173094"/>
            <a:ext cx="1663198" cy="250145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D740C56-2ADF-7D74-8804-088BFB81C839}"/>
              </a:ext>
            </a:extLst>
          </p:cNvPr>
          <p:cNvSpPr txBox="1"/>
          <p:nvPr/>
        </p:nvSpPr>
        <p:spPr>
          <a:xfrm>
            <a:off x="9064601" y="4331104"/>
            <a:ext cx="2836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chemeClr val="accent2">
                    <a:lumMod val="75000"/>
                  </a:schemeClr>
                </a:solidFill>
              </a:rPr>
              <a:t>Yhdessä</a:t>
            </a:r>
          </a:p>
          <a:p>
            <a:pPr algn="ctr"/>
            <a:endParaRPr lang="fi-FI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i-FI" sz="2400" dirty="0">
                <a:solidFill>
                  <a:schemeClr val="accent2">
                    <a:lumMod val="75000"/>
                  </a:schemeClr>
                </a:solidFill>
              </a:rPr>
              <a:t>Yksilöinä</a:t>
            </a:r>
          </a:p>
          <a:p>
            <a:pPr algn="ctr"/>
            <a:endParaRPr lang="fi-FI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i-FI" sz="2400" dirty="0">
                <a:solidFill>
                  <a:schemeClr val="accent2">
                    <a:lumMod val="75000"/>
                  </a:schemeClr>
                </a:solidFill>
              </a:rPr>
              <a:t>Portaanpäässä</a:t>
            </a:r>
          </a:p>
        </p:txBody>
      </p:sp>
      <p:pic>
        <p:nvPicPr>
          <p:cNvPr id="21" name="Kuva 20" descr="Kuva, joka sisältää kohteen henkilö, vaate, Ihmisen kasvot, sisä-&#10;&#10;Tekoälyn generoima sisältö voi olla virheellistä.">
            <a:extLst>
              <a:ext uri="{FF2B5EF4-FFF2-40B4-BE49-F238E27FC236}">
                <a16:creationId xmlns:a16="http://schemas.microsoft.com/office/drawing/2014/main" id="{4FA33671-3971-884E-BC31-FA86399E5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2" y="173094"/>
            <a:ext cx="1749584" cy="2638410"/>
          </a:xfrm>
          <a:prstGeom prst="rect">
            <a:avLst/>
          </a:prstGeom>
        </p:spPr>
      </p:pic>
      <p:pic>
        <p:nvPicPr>
          <p:cNvPr id="23" name="Kuva 22" descr="Kuva, joka sisältää kohteen henkilö, vaate, Ihmisen kasvot, poika&#10;&#10;Tekoälyn generoima sisältö voi olla virheellistä.">
            <a:extLst>
              <a:ext uri="{FF2B5EF4-FFF2-40B4-BE49-F238E27FC236}">
                <a16:creationId xmlns:a16="http://schemas.microsoft.com/office/drawing/2014/main" id="{5C725A50-39EC-0D79-9B4F-F13D463BE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78354" y="677526"/>
            <a:ext cx="3497206" cy="23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2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4F0AEEE-CBFA-4A52-A846-7F03C71D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6" y="186284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Portaanpään koulutuksia</a:t>
            </a:r>
          </a:p>
        </p:txBody>
      </p:sp>
      <p:pic>
        <p:nvPicPr>
          <p:cNvPr id="4" name="Kuva 3" descr="Kuva, joka sisältää kohteen puu, ulko, kasvi, puisto&#10;&#10;Kuvaus luotu automaattisesti">
            <a:extLst>
              <a:ext uri="{FF2B5EF4-FFF2-40B4-BE49-F238E27FC236}">
                <a16:creationId xmlns:a16="http://schemas.microsoft.com/office/drawing/2014/main" id="{3ACB15EF-CD59-47CD-B834-BCE83FE40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r="13955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B86712-5DE2-48DD-A3AD-65B58C82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01" y="1537756"/>
            <a:ext cx="5470069" cy="5320244"/>
          </a:xfrm>
        </p:spPr>
        <p:txBody>
          <a:bodyPr>
            <a:normAutofit/>
          </a:bodyPr>
          <a:lstStyle/>
          <a:p>
            <a:pPr lvl="1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Aikuisten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perusopetus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Tuva </a:t>
            </a:r>
          </a:p>
          <a:p>
            <a:pPr lvl="1"/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Lukio</a:t>
            </a:r>
          </a:p>
          <a:p>
            <a:pPr lvl="1"/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Kasvatus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ja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ohjausalan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perustutkinto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(=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lastenohjaaja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457200" lvl="1" indent="0">
              <a:buNone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Kasvatus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ja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ohjausalan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ammattitutkinto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(=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koulunkäynnin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aamu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ja 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iltapäivätoiminnan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ohjaaja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Kuva 4" descr="Kuva, joka sisältää kohteen luonnos, piirros, Piirrokset, muotoilu&#10;&#10;Tekoälyn generoima sisältö voi olla virheellistä.">
            <a:extLst>
              <a:ext uri="{FF2B5EF4-FFF2-40B4-BE49-F238E27FC236}">
                <a16:creationId xmlns:a16="http://schemas.microsoft.com/office/drawing/2014/main" id="{D4D078AA-4D4D-2656-64BD-621B3AF2D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0220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61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75079F4-DB2A-5482-2809-780AB567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AIKUISTEN PERUSOPETUS</a:t>
            </a:r>
          </a:p>
        </p:txBody>
      </p:sp>
      <p:pic>
        <p:nvPicPr>
          <p:cNvPr id="4" name="Kuva 3" descr="Kuva, joka sisältää kohteen musiikki, henkilö, piano, soitin&#10;&#10;Tekoälyn generoima sisältö voi olla virheellistä.">
            <a:extLst>
              <a:ext uri="{FF2B5EF4-FFF2-40B4-BE49-F238E27FC236}">
                <a16:creationId xmlns:a16="http://schemas.microsoft.com/office/drawing/2014/main" id="{85935B7A-1E2E-1E83-DB2F-5FBEADEA7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0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BE4CCCE-A140-D39E-C5E4-7C625ED9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1" y="319406"/>
            <a:ext cx="5251316" cy="45719"/>
          </a:xfrm>
        </p:spPr>
        <p:txBody>
          <a:bodyPr>
            <a:normAutofit fontScale="90000"/>
          </a:bodyPr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BADFF0-979A-F6C6-8E36-67332D9E3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19406"/>
            <a:ext cx="6389914" cy="5857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/>
              <a:t>MITÄ OPISKELLAAN?</a:t>
            </a:r>
          </a:p>
          <a:p>
            <a:pPr marL="0" indent="0">
              <a:buNone/>
            </a:pPr>
            <a:r>
              <a:rPr lang="fi-FI" sz="2000" b="1" dirty="0"/>
              <a:t>suomen kieli	englanti	matematiikka</a:t>
            </a:r>
          </a:p>
          <a:p>
            <a:pPr marL="0" indent="0">
              <a:buNone/>
            </a:pPr>
            <a:r>
              <a:rPr lang="fi-FI" sz="2000" b="1" dirty="0"/>
              <a:t>yhteiskuntaoppi    historia	kemia	fysiikka</a:t>
            </a:r>
          </a:p>
          <a:p>
            <a:pPr marL="0" indent="0">
              <a:buNone/>
            </a:pPr>
            <a:r>
              <a:rPr lang="fi-FI" sz="2000" b="1" dirty="0"/>
              <a:t>uskonto	biologia	maantieto       </a:t>
            </a:r>
          </a:p>
          <a:p>
            <a:pPr marL="0" indent="0">
              <a:buNone/>
            </a:pPr>
            <a:r>
              <a:rPr lang="fi-FI" sz="2000" b="1" dirty="0"/>
              <a:t>opinto-ohjaus	 	atk	työelämätietous</a:t>
            </a:r>
          </a:p>
          <a:p>
            <a:pPr marL="0" indent="0">
              <a:buNone/>
            </a:pPr>
            <a:endParaRPr lang="fi-FI" sz="2000" b="1" dirty="0"/>
          </a:p>
          <a:p>
            <a:pPr marL="0" indent="0">
              <a:buNone/>
            </a:pPr>
            <a:r>
              <a:rPr lang="fi-FI" sz="2000" b="1" dirty="0"/>
              <a:t>MIKSI?</a:t>
            </a:r>
          </a:p>
          <a:p>
            <a:pPr marL="0" indent="0">
              <a:buNone/>
            </a:pPr>
            <a:r>
              <a:rPr lang="fi-FI" sz="2000" b="1" dirty="0"/>
              <a:t>Jatko-opinnoissa (lukio tai ammattikoulu) ja työelämässä tarvitaan suomen kieltä, englantia, matematiikkaa ja tietoa monelta eri alalta</a:t>
            </a:r>
          </a:p>
          <a:p>
            <a:pPr marL="0" indent="0">
              <a:buNone/>
            </a:pPr>
            <a:endParaRPr lang="fi-FI" sz="2000" b="1" dirty="0"/>
          </a:p>
          <a:p>
            <a:pPr marL="0" indent="0">
              <a:buNone/>
            </a:pPr>
            <a:r>
              <a:rPr lang="fi-FI" sz="2000" b="1" dirty="0"/>
              <a:t>KUINKA KAUAN?</a:t>
            </a:r>
          </a:p>
          <a:p>
            <a:pPr marL="0" indent="0">
              <a:buNone/>
            </a:pPr>
            <a:r>
              <a:rPr lang="fi-FI" sz="2000" b="1" dirty="0"/>
              <a:t>1 – 2 vuotta. Opiskeluaika voi olla eri pituinen, </a:t>
            </a:r>
          </a:p>
          <a:p>
            <a:pPr marL="0" indent="0">
              <a:buNone/>
            </a:pPr>
            <a:r>
              <a:rPr lang="fi-FI" sz="2000" b="1" dirty="0"/>
              <a:t>koska opiskelijat oppivat eri vauhtia.</a:t>
            </a:r>
          </a:p>
        </p:txBody>
      </p:sp>
      <p:pic>
        <p:nvPicPr>
          <p:cNvPr id="5" name="Kuva 4" descr="Kuva, joka sisältää kohteen Ihmisen kasvot, henkilö, sisä-, vaate&#10;&#10;Tekoälyn generoima sisältö voi olla virheellistä.">
            <a:extLst>
              <a:ext uri="{FF2B5EF4-FFF2-40B4-BE49-F238E27FC236}">
                <a16:creationId xmlns:a16="http://schemas.microsoft.com/office/drawing/2014/main" id="{605F2E27-28D9-8172-8F74-7CD698325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124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685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C2D168C-94D7-43B0-859B-14574091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5400" dirty="0"/>
              <a:t>Tuva</a:t>
            </a:r>
            <a:r>
              <a:rPr lang="fi-FI" sz="5400"/>
              <a:t> </a:t>
            </a:r>
          </a:p>
        </p:txBody>
      </p:sp>
      <p:pic>
        <p:nvPicPr>
          <p:cNvPr id="7" name="Kuva 6" descr="Kuva, joka sisältää kohteen puu, ruoho, ulko, kasvi&#10;&#10;Kuvaus luotu automaattisesti">
            <a:extLst>
              <a:ext uri="{FF2B5EF4-FFF2-40B4-BE49-F238E27FC236}">
                <a16:creationId xmlns:a16="http://schemas.microsoft.com/office/drawing/2014/main" id="{8870FFAC-6989-4E13-A547-2F5E691F3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r="-1" b="129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61655C-1AB8-4AA2-B483-7E6AB285F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fi-FI" altLang="fi-FI" sz="2000" b="1" dirty="0">
                <a:ea typeface="Verdana" panose="020B0604030504040204" pitchFamily="34" charset="0"/>
                <a:cs typeface="Times New Roman" panose="02020603050405020304" pitchFamily="18" charset="0"/>
              </a:rPr>
              <a:t>MITÄ TUVALLA TEHDÄÄN?</a:t>
            </a:r>
            <a:endParaRPr lang="fi-FI" altLang="fi-FI" sz="2000" b="1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accent5">
                  <a:lumMod val="60000"/>
                  <a:lumOff val="40000"/>
                </a:schemeClr>
              </a:buClr>
              <a:buNone/>
            </a:pPr>
            <a:endParaRPr lang="fi-FI" altLang="fi-FI" sz="20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>
                <a:ea typeface="Verdana" panose="020B0604030504040204" pitchFamily="34" charset="0"/>
                <a:cs typeface="Times New Roman" panose="02020603050405020304" pitchFamily="18" charset="0"/>
              </a:rPr>
              <a:t>Voit parantaa peruskoulun arvosanoja.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>
                <a:ea typeface="Verdana" panose="020B0604030504040204" pitchFamily="34" charset="0"/>
                <a:cs typeface="Times New Roman" panose="02020603050405020304" pitchFamily="18" charset="0"/>
              </a:rPr>
              <a:t>Voit opiskella  * suomen kieltä</a:t>
            </a:r>
          </a:p>
          <a:p>
            <a:pPr marL="0" indent="0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fi-FI" altLang="fi-FI" sz="2000">
                <a:ea typeface="Verdana" panose="020B0604030504040204" pitchFamily="34" charset="0"/>
                <a:cs typeface="Times New Roman" panose="02020603050405020304" pitchFamily="18" charset="0"/>
              </a:rPr>
              <a:t>		    * ammattikoulun kursseja (=yto)</a:t>
            </a:r>
          </a:p>
          <a:p>
            <a:pPr marL="0" indent="0">
              <a:buClr>
                <a:schemeClr val="accent5">
                  <a:lumMod val="60000"/>
                  <a:lumOff val="40000"/>
                </a:schemeClr>
              </a:buClr>
              <a:buNone/>
            </a:pPr>
            <a:r>
              <a:rPr lang="fi-FI" altLang="fi-FI" sz="2000">
                <a:ea typeface="Verdana" panose="020B0604030504040204" pitchFamily="34" charset="0"/>
                <a:cs typeface="Times New Roman" panose="02020603050405020304" pitchFamily="18" charset="0"/>
              </a:rPr>
              <a:t>		    * lukion kursseja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>
                <a:ea typeface="Verdana" panose="020B0604030504040204" pitchFamily="34" charset="0"/>
                <a:cs typeface="Times New Roman" panose="02020603050405020304" pitchFamily="18" charset="0"/>
              </a:rPr>
              <a:t>Voit tutustua erilaisiin ammatteihin työharjoittelussa.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>
                <a:ea typeface="Verdana" panose="020B0604030504040204" pitchFamily="34" charset="0"/>
                <a:cs typeface="Times New Roman" panose="02020603050405020304" pitchFamily="18" charset="0"/>
              </a:rPr>
              <a:t>Voit osallistua hyvinvointi- ja harrastuskursseille.</a:t>
            </a:r>
          </a:p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31926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E1ADB2-9DE9-67D3-DF33-5E7436CB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43" y="677457"/>
            <a:ext cx="10579608" cy="1188720"/>
          </a:xfrm>
        </p:spPr>
        <p:txBody>
          <a:bodyPr>
            <a:normAutofit/>
          </a:bodyPr>
          <a:lstStyle/>
          <a:p>
            <a:pPr algn="ctr"/>
            <a:r>
              <a:rPr lang="fi-FI" sz="3400" b="1" dirty="0" err="1">
                <a:solidFill>
                  <a:schemeClr val="accent2">
                    <a:lumMod val="75000"/>
                  </a:schemeClr>
                </a:solidFill>
              </a:rPr>
              <a:t>TUVAn</a:t>
            </a:r>
            <a:r>
              <a:rPr lang="fi-FI" sz="3400" b="1" dirty="0">
                <a:solidFill>
                  <a:schemeClr val="accent2">
                    <a:lumMod val="75000"/>
                  </a:schemeClr>
                </a:solidFill>
              </a:rPr>
              <a:t> kursseja hyvinvointiin ja harrastuksiin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647B543-553F-DABE-AC55-C124883BD2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755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F308F8-CF7F-4018-9A40-460DDA5FA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Portaanpään lukio</a:t>
            </a:r>
          </a:p>
        </p:txBody>
      </p:sp>
      <p:pic>
        <p:nvPicPr>
          <p:cNvPr id="6" name="Kuva 5" descr="Kuva, joka sisältää kohteen henkilö, vaate, piha-, Ihmisen kasvot&#10;&#10;Kuvaus luotu automaattisesti">
            <a:extLst>
              <a:ext uri="{FF2B5EF4-FFF2-40B4-BE49-F238E27FC236}">
                <a16:creationId xmlns:a16="http://schemas.microsoft.com/office/drawing/2014/main" id="{68F443D5-DFC0-03B3-1E3C-0E73FC64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A84289-6C4D-4B11-8636-5C3FF53C1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buNone/>
              <a:defRPr/>
            </a:pPr>
            <a:r>
              <a:rPr lang="fi-FI" altLang="fi-FI" sz="2200" b="1"/>
              <a:t>Aikuislukio – Mikä se on?</a:t>
            </a:r>
          </a:p>
          <a:p>
            <a:pPr marL="0" indent="0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buNone/>
              <a:defRPr/>
            </a:pPr>
            <a:endParaRPr lang="fi-FI" altLang="fi-FI" sz="2200" b="1"/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200"/>
              <a:t>Pienet ryhmät</a:t>
            </a: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200"/>
              <a:t>Avoimen korkeakoulun verkko-opinnot</a:t>
            </a: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200"/>
              <a:t>Jatkuva haku </a:t>
            </a:r>
          </a:p>
          <a:p>
            <a:endParaRPr lang="fi-FI" sz="2200"/>
          </a:p>
        </p:txBody>
      </p:sp>
    </p:spTree>
    <p:extLst>
      <p:ext uri="{BB962C8B-B14F-4D97-AF65-F5344CB8AC3E}">
        <p14:creationId xmlns:p14="http://schemas.microsoft.com/office/powerpoint/2010/main" val="339915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uva 11" descr="Kuva, joka sisältää kohteen vaate, taapero, henkilö, jalkineet&#10;&#10;Kuvaus luotu automaattisesti">
            <a:extLst>
              <a:ext uri="{FF2B5EF4-FFF2-40B4-BE49-F238E27FC236}">
                <a16:creationId xmlns:a16="http://schemas.microsoft.com/office/drawing/2014/main" id="{C5EE10CF-2A14-9887-F939-0E5501EF6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7" name="Sisällön paikkamerkki 16" descr="Kuva, joka sisältää kohteen piha-, ruoho, puu, vaate&#10;&#10;Tekoälyn generoima sisältö voi olla virheellistä.">
            <a:extLst>
              <a:ext uri="{FF2B5EF4-FFF2-40B4-BE49-F238E27FC236}">
                <a16:creationId xmlns:a16="http://schemas.microsoft.com/office/drawing/2014/main" id="{8950DBEB-A738-1810-9263-A95AAEC30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 r="-1" b="9197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Kuva 6" descr="Kuva, joka sisältää kohteen henkilö, vaate, Ihmisen kasvot, asuste&#10;&#10;Tekoälyn generoima sisältö voi olla virheellistä.">
            <a:extLst>
              <a:ext uri="{FF2B5EF4-FFF2-40B4-BE49-F238E27FC236}">
                <a16:creationId xmlns:a16="http://schemas.microsoft.com/office/drawing/2014/main" id="{8C86DBEA-8AE4-A049-877F-4725BB07D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5" r="3599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0" name="Kuva 9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2D226E3F-B52F-84B2-C9F8-489225162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0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9" name="Kuva 18" descr="Kuva, joka sisältää kohteen henkilö, Ihmisen kasvot, taapero, Lapsimalli&#10;&#10;Tekoälyn generoima sisältö voi olla virheellistä.">
            <a:extLst>
              <a:ext uri="{FF2B5EF4-FFF2-40B4-BE49-F238E27FC236}">
                <a16:creationId xmlns:a16="http://schemas.microsoft.com/office/drawing/2014/main" id="{5D27D23F-5AEA-B7C4-B39F-3AEFAB8BC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3" r="1" b="39723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56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F3F680A-F9A2-42A8-B567-3D04331E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Kasvatus- ja ohjausalan perustutkinto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83D3403-B39C-6B3B-3379-A4D59BD2FF40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ct val="20000"/>
              </a:spcAft>
              <a:buSzPct val="100000"/>
            </a:pPr>
            <a:r>
              <a:rPr lang="en-US" altLang="fi-FI" sz="4400" b="1" dirty="0" err="1">
                <a:solidFill>
                  <a:srgbClr val="FFC000"/>
                </a:solidFill>
              </a:rPr>
              <a:t>Lastenohjaaja</a:t>
            </a:r>
            <a:r>
              <a:rPr lang="en-US" altLang="fi-FI" sz="4400" b="1" dirty="0">
                <a:solidFill>
                  <a:srgbClr val="FFC000"/>
                </a:solidFill>
              </a:rPr>
              <a:t> </a:t>
            </a:r>
          </a:p>
          <a:p>
            <a:pPr indent="-228600">
              <a:lnSpc>
                <a:spcPct val="90000"/>
              </a:lnSpc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fi-FI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59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255</Words>
  <Application>Microsoft Office PowerPoint</Application>
  <PresentationFormat>Laajakuva</PresentationFormat>
  <Paragraphs>71</Paragraphs>
  <Slides>11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Verdana</vt:lpstr>
      <vt:lpstr>Office-teema</vt:lpstr>
      <vt:lpstr>PORTAANPÄÄ</vt:lpstr>
      <vt:lpstr>PowerPoint-esitys</vt:lpstr>
      <vt:lpstr>Portaanpään koulutuksia</vt:lpstr>
      <vt:lpstr>AIKUISTEN PERUSOPETUS</vt:lpstr>
      <vt:lpstr>PowerPoint-esitys</vt:lpstr>
      <vt:lpstr>Tuva </vt:lpstr>
      <vt:lpstr>TUVAn kursseja hyvinvointiin ja harrastuksiin</vt:lpstr>
      <vt:lpstr>Portaanpään lukio</vt:lpstr>
      <vt:lpstr>Kasvatus- ja ohjausalan perustutkinto</vt:lpstr>
      <vt:lpstr>VAPAA-AIKA JA ASUMINEN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Maarit Kumpulainen</dc:creator>
  <cp:lastModifiedBy>Maarit Kumpulainen</cp:lastModifiedBy>
  <cp:revision>25</cp:revision>
  <cp:lastPrinted>2025-04-08T06:04:55Z</cp:lastPrinted>
  <dcterms:created xsi:type="dcterms:W3CDTF">2025-04-01T09:42:21Z</dcterms:created>
  <dcterms:modified xsi:type="dcterms:W3CDTF">2025-04-08T06:10:25Z</dcterms:modified>
</cp:coreProperties>
</file>