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9144000" cy="6858000" type="screen4x3"/>
  <p:notesSz cx="6805613" cy="99441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BEA567-55AA-4B1B-B1D1-407D4290BFBD}" type="datetimeFigureOut">
              <a:rPr lang="fi-FI" smtClean="0"/>
              <a:t>8.2.2016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1490F4-1D0D-4AE1-ACCB-A47D3F8C11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3394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B995-EE39-42C5-A380-A2F7C6C896F0}" type="datetimeFigureOut">
              <a:rPr lang="fi-FI" smtClean="0"/>
              <a:t>8.2.2016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1367-74DE-43EA-87D6-9CF2185C97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376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B995-EE39-42C5-A380-A2F7C6C896F0}" type="datetimeFigureOut">
              <a:rPr lang="fi-FI" smtClean="0"/>
              <a:t>8.2.2016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1367-74DE-43EA-87D6-9CF2185C97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710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B995-EE39-42C5-A380-A2F7C6C896F0}" type="datetimeFigureOut">
              <a:rPr lang="fi-FI" smtClean="0"/>
              <a:t>8.2.2016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1367-74DE-43EA-87D6-9CF2185C97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7871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B995-EE39-42C5-A380-A2F7C6C896F0}" type="datetimeFigureOut">
              <a:rPr lang="fi-FI" smtClean="0"/>
              <a:t>8.2.2016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1367-74DE-43EA-87D6-9CF2185C97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11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B995-EE39-42C5-A380-A2F7C6C896F0}" type="datetimeFigureOut">
              <a:rPr lang="fi-FI" smtClean="0"/>
              <a:t>8.2.2016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1367-74DE-43EA-87D6-9CF2185C97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6263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B995-EE39-42C5-A380-A2F7C6C896F0}" type="datetimeFigureOut">
              <a:rPr lang="fi-FI" smtClean="0"/>
              <a:t>8.2.2016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1367-74DE-43EA-87D6-9CF2185C97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086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B995-EE39-42C5-A380-A2F7C6C896F0}" type="datetimeFigureOut">
              <a:rPr lang="fi-FI" smtClean="0"/>
              <a:t>8.2.2016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1367-74DE-43EA-87D6-9CF2185C97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663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B995-EE39-42C5-A380-A2F7C6C896F0}" type="datetimeFigureOut">
              <a:rPr lang="fi-FI" smtClean="0"/>
              <a:t>8.2.2016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1367-74DE-43EA-87D6-9CF2185C97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3548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B995-EE39-42C5-A380-A2F7C6C896F0}" type="datetimeFigureOut">
              <a:rPr lang="fi-FI" smtClean="0"/>
              <a:t>8.2.2016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1367-74DE-43EA-87D6-9CF2185C97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086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B995-EE39-42C5-A380-A2F7C6C896F0}" type="datetimeFigureOut">
              <a:rPr lang="fi-FI" smtClean="0"/>
              <a:t>8.2.2016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1367-74DE-43EA-87D6-9CF2185C97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7071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B995-EE39-42C5-A380-A2F7C6C896F0}" type="datetimeFigureOut">
              <a:rPr lang="fi-FI" smtClean="0"/>
              <a:t>8.2.2016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1367-74DE-43EA-87D6-9CF2185C97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1914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3B995-EE39-42C5-A380-A2F7C6C896F0}" type="datetimeFigureOut">
              <a:rPr lang="fi-FI" smtClean="0"/>
              <a:t>8.2.2016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81367-74DE-43EA-87D6-9CF2185C97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587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r>
              <a:rPr lang="fi-FI" sz="2400" dirty="0" smtClean="0"/>
              <a:t>Kreikkalainen kirkko </a:t>
            </a:r>
            <a:endParaRPr lang="fi-FI" sz="240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4040188" cy="1008112"/>
          </a:xfrm>
        </p:spPr>
        <p:txBody>
          <a:bodyPr>
            <a:normAutofit fontScale="92500"/>
          </a:bodyPr>
          <a:lstStyle/>
          <a:p>
            <a:r>
              <a:rPr lang="fi-FI" dirty="0"/>
              <a:t>Läntinen </a:t>
            </a:r>
            <a:r>
              <a:rPr lang="fi-FI" dirty="0" smtClean="0"/>
              <a:t>eli_________________</a:t>
            </a:r>
            <a:endParaRPr lang="fi-FI" dirty="0"/>
          </a:p>
          <a:p>
            <a:r>
              <a:rPr lang="fi-FI" dirty="0"/>
              <a:t>katolinen </a:t>
            </a:r>
            <a:r>
              <a:rPr lang="fi-FI" dirty="0" smtClean="0"/>
              <a:t>kirkko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fi-FI" dirty="0" smtClean="0"/>
              <a:t>Johtaja: </a:t>
            </a:r>
          </a:p>
          <a:p>
            <a:pPr>
              <a:lnSpc>
                <a:spcPct val="200000"/>
              </a:lnSpc>
            </a:pPr>
            <a:r>
              <a:rPr lang="fi-FI" dirty="0" smtClean="0"/>
              <a:t>-EROAVUUDET:</a:t>
            </a:r>
          </a:p>
          <a:p>
            <a:pPr>
              <a:lnSpc>
                <a:spcPct val="200000"/>
              </a:lnSpc>
            </a:pPr>
            <a:r>
              <a:rPr lang="fi-FI" dirty="0" smtClean="0"/>
              <a:t>-____________ tekokotapa</a:t>
            </a:r>
          </a:p>
          <a:p>
            <a:pPr>
              <a:lnSpc>
                <a:spcPct val="200000"/>
              </a:lnSpc>
            </a:pPr>
            <a:r>
              <a:rPr lang="fi-FI" dirty="0" err="1" smtClean="0"/>
              <a:t>-_________________leipä</a:t>
            </a:r>
            <a:endParaRPr lang="fi-FI" dirty="0" smtClean="0"/>
          </a:p>
          <a:p>
            <a:pPr>
              <a:lnSpc>
                <a:spcPct val="200000"/>
              </a:lnSpc>
            </a:pPr>
            <a:r>
              <a:rPr lang="fi-FI" dirty="0" smtClean="0"/>
              <a:t>Parrattomat____________</a:t>
            </a:r>
          </a:p>
          <a:p>
            <a:pPr>
              <a:lnSpc>
                <a:spcPct val="200000"/>
              </a:lnSpc>
            </a:pPr>
            <a:r>
              <a:rPr lang="fi-FI" dirty="0" smtClean="0"/>
              <a:t>uskontunnustus</a:t>
            </a:r>
          </a:p>
          <a:p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>
            <a:normAutofit/>
          </a:bodyPr>
          <a:lstStyle/>
          <a:p>
            <a:r>
              <a:rPr lang="fi-FI" dirty="0"/>
              <a:t>Itäinen eli </a:t>
            </a:r>
            <a:r>
              <a:rPr lang="fi-FI" dirty="0" smtClean="0"/>
              <a:t>______________</a:t>
            </a:r>
          </a:p>
          <a:p>
            <a:r>
              <a:rPr lang="fi-FI" dirty="0" smtClean="0"/>
              <a:t>ortodoksinen kirkko</a:t>
            </a: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fi-FI" dirty="0" smtClean="0"/>
              <a:t>Johtaja: </a:t>
            </a:r>
          </a:p>
          <a:p>
            <a:pPr>
              <a:lnSpc>
                <a:spcPct val="200000"/>
              </a:lnSpc>
            </a:pPr>
            <a:r>
              <a:rPr lang="fi-FI" dirty="0" smtClean="0"/>
              <a:t>EROAVUUDET:</a:t>
            </a:r>
          </a:p>
          <a:p>
            <a:pPr>
              <a:lnSpc>
                <a:spcPct val="200000"/>
              </a:lnSpc>
            </a:pPr>
            <a:r>
              <a:rPr lang="fi-FI" dirty="0" smtClean="0"/>
              <a:t>_________________tekotapa eri </a:t>
            </a:r>
          </a:p>
          <a:p>
            <a:pPr>
              <a:lnSpc>
                <a:spcPct val="200000"/>
              </a:lnSpc>
            </a:pPr>
            <a:r>
              <a:rPr lang="fi-FI" dirty="0" smtClean="0"/>
              <a:t>-_______________ toisenlaista</a:t>
            </a:r>
          </a:p>
          <a:p>
            <a:pPr>
              <a:lnSpc>
                <a:spcPct val="200000"/>
              </a:lnSpc>
            </a:pPr>
            <a:r>
              <a:rPr lang="fi-FI" dirty="0" smtClean="0"/>
              <a:t>-papit ___________________</a:t>
            </a:r>
          </a:p>
          <a:p>
            <a:pPr>
              <a:lnSpc>
                <a:spcPct val="200000"/>
              </a:lnSpc>
            </a:pPr>
            <a:r>
              <a:rPr lang="fi-FI" dirty="0" smtClean="0"/>
              <a:t>uskontunnustus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5069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i-FI" sz="2000" dirty="0" smtClean="0"/>
              <a:t>Ortodoksinen jumalanpalvelus</a:t>
            </a:r>
            <a:endParaRPr lang="fi-FI" sz="2000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fi-FI" sz="1400" dirty="0" smtClean="0"/>
              <a:t>Liturgia = </a:t>
            </a:r>
          </a:p>
          <a:p>
            <a:pPr>
              <a:lnSpc>
                <a:spcPct val="200000"/>
              </a:lnSpc>
            </a:pPr>
            <a:r>
              <a:rPr lang="fi-FI" sz="1400" dirty="0" smtClean="0"/>
              <a:t>Vigilia= </a:t>
            </a:r>
          </a:p>
          <a:p>
            <a:pPr>
              <a:lnSpc>
                <a:spcPct val="200000"/>
              </a:lnSpc>
            </a:pPr>
            <a:r>
              <a:rPr lang="fi-FI" sz="1400" dirty="0" smtClean="0"/>
              <a:t>Kirkkoväki _______________kirkossa ja ________________________rukoukseen, tekee ristinmerkin ja kumartaa aina kun ___________________mainitaan.</a:t>
            </a:r>
          </a:p>
          <a:p>
            <a:pPr>
              <a:lnSpc>
                <a:spcPct val="200000"/>
              </a:lnSpc>
            </a:pPr>
            <a:r>
              <a:rPr lang="fi-FI" sz="1400" dirty="0" smtClean="0"/>
              <a:t>Resitointi= puolittain __________________________________</a:t>
            </a:r>
          </a:p>
          <a:p>
            <a:pPr>
              <a:lnSpc>
                <a:spcPct val="200000"/>
              </a:lnSpc>
            </a:pPr>
            <a:r>
              <a:rPr lang="fi-FI" sz="1400" dirty="0" smtClean="0"/>
              <a:t>Suitsukkeet, rukouskynttilät eli tuohukset</a:t>
            </a:r>
          </a:p>
          <a:p>
            <a:pPr>
              <a:lnSpc>
                <a:spcPct val="200000"/>
              </a:lnSpc>
            </a:pPr>
            <a:r>
              <a:rPr lang="fi-FI" sz="1400" dirty="0" smtClean="0"/>
              <a:t>Ikoni =____________________________________________________________________tuonpuoleiseen</a:t>
            </a:r>
          </a:p>
          <a:p>
            <a:pPr>
              <a:lnSpc>
                <a:spcPct val="200000"/>
              </a:lnSpc>
            </a:pPr>
            <a:r>
              <a:rPr lang="fi-FI" sz="1400" dirty="0" smtClean="0"/>
              <a:t>Kuvaseinä=</a:t>
            </a:r>
          </a:p>
          <a:p>
            <a:pPr>
              <a:lnSpc>
                <a:spcPct val="200000"/>
              </a:lnSpc>
            </a:pPr>
            <a:r>
              <a:rPr lang="fi-FI" sz="1400" b="1" dirty="0" smtClean="0"/>
              <a:t>Franciscus</a:t>
            </a:r>
          </a:p>
          <a:p>
            <a:pPr>
              <a:lnSpc>
                <a:spcPct val="200000"/>
              </a:lnSpc>
            </a:pPr>
            <a:r>
              <a:rPr lang="fi-FI" sz="1400" dirty="0" smtClean="0"/>
              <a:t>Ja alkoi hoitaa ______________________________________ja korjata __________________________________</a:t>
            </a:r>
          </a:p>
          <a:p>
            <a:pPr>
              <a:lnSpc>
                <a:spcPct val="200000"/>
              </a:lnSpc>
            </a:pPr>
            <a:r>
              <a:rPr lang="fi-FI" sz="1400" dirty="0" smtClean="0"/>
              <a:t>Sai nuorukaisia työhönsä mukaan ja laati 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fi-FI" sz="1400" dirty="0" smtClean="0"/>
              <a:t>Vähäiset veljet sitoutuivat_________________________________________________________________________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fi-FI" sz="1400" dirty="0" smtClean="0"/>
              <a:t>____________________________________________mukaan heitä kutsuttiin harmaiksi veljiksi</a:t>
            </a:r>
          </a:p>
          <a:p>
            <a:pPr>
              <a:lnSpc>
                <a:spcPct val="200000"/>
              </a:lnSpc>
            </a:pP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1541349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fi-FI" sz="1800" dirty="0" smtClean="0"/>
              <a:t>Luther 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i-FI" sz="1400" dirty="0" smtClean="0"/>
              <a:t>Luther eli ___________-________________</a:t>
            </a:r>
          </a:p>
          <a:p>
            <a:pPr>
              <a:lnSpc>
                <a:spcPct val="150000"/>
              </a:lnSpc>
            </a:pPr>
            <a:r>
              <a:rPr lang="fi-FI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Luther nousi ___________________________________vastaan</a:t>
            </a:r>
            <a:endParaRPr lang="fi-FI" sz="1400" dirty="0" smtClean="0"/>
          </a:p>
          <a:p>
            <a:pPr>
              <a:lnSpc>
                <a:spcPct val="150000"/>
              </a:lnSpc>
            </a:pPr>
            <a:r>
              <a:rPr lang="fi-FI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Raamattu ei puhu______________________________________</a:t>
            </a:r>
          </a:p>
          <a:p>
            <a:pPr>
              <a:lnSpc>
                <a:spcPct val="150000"/>
              </a:lnSpc>
            </a:pPr>
            <a:r>
              <a:rPr lang="fi-FI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pyhimyksistä, eikä_____________________________________________________________,</a:t>
            </a:r>
          </a:p>
          <a:p>
            <a:pPr>
              <a:lnSpc>
                <a:spcPct val="150000"/>
              </a:lnSpc>
            </a:pPr>
            <a:r>
              <a:rPr lang="fi-FI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ei pappien naimattomuudesta, ei paavista.</a:t>
            </a:r>
          </a:p>
          <a:p>
            <a:pPr>
              <a:lnSpc>
                <a:spcPct val="150000"/>
              </a:lnSpc>
            </a:pPr>
            <a:endParaRPr lang="fi-FI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fi-FI" sz="1400" dirty="0" smtClean="0"/>
          </a:p>
          <a:p>
            <a:pPr>
              <a:lnSpc>
                <a:spcPct val="150000"/>
              </a:lnSpc>
            </a:pPr>
            <a:r>
              <a:rPr lang="fi-FI" sz="1400" dirty="0" smtClean="0"/>
              <a:t>Uskonpuhdistus=   ______________________________________________________ruotsissa</a:t>
            </a:r>
          </a:p>
          <a:p>
            <a:pPr>
              <a:lnSpc>
                <a:spcPct val="150000"/>
              </a:lnSpc>
            </a:pPr>
            <a:r>
              <a:rPr lang="fi-FI" sz="1400" dirty="0" smtClean="0"/>
              <a:t>Kuningas Kustaa Vaasa katkaisi suhteensa paavinistuimeen, siirsi kirkon omaisuutta ja verotuloja valtiolle sekä nimitti itse </a:t>
            </a:r>
            <a:r>
              <a:rPr lang="fi-FI" sz="1400" dirty="0" err="1" smtClean="0"/>
              <a:t>piispat-</a:t>
            </a:r>
            <a:r>
              <a:rPr lang="fi-FI" sz="1400" dirty="0" smtClean="0"/>
              <a:t>&gt;kuningas kirkon maallinen johtaja</a:t>
            </a:r>
          </a:p>
          <a:p>
            <a:pPr>
              <a:lnSpc>
                <a:spcPct val="150000"/>
              </a:lnSpc>
            </a:pPr>
            <a:r>
              <a:rPr lang="fi-FI" sz="1400" dirty="0" smtClean="0"/>
              <a:t>- Raamattu </a:t>
            </a:r>
            <a:r>
              <a:rPr lang="fi-FI" sz="1400" smtClean="0"/>
              <a:t>käännettiin____________________, </a:t>
            </a:r>
            <a:r>
              <a:rPr lang="fi-FI" sz="1400" dirty="0" smtClean="0"/>
              <a:t>messuttiin ruotsiksi, </a:t>
            </a:r>
            <a:r>
              <a:rPr lang="fi-FI" sz="1400" smtClean="0"/>
              <a:t>luostarit _____________________</a:t>
            </a:r>
            <a:r>
              <a:rPr lang="fi-FI" sz="1400" dirty="0" smtClean="0"/>
              <a:t>ja papit alkoivat mennä naimisiin</a:t>
            </a:r>
          </a:p>
          <a:p>
            <a:pPr>
              <a:lnSpc>
                <a:spcPct val="150000"/>
              </a:lnSpc>
            </a:pPr>
            <a:r>
              <a:rPr lang="fi-FI" sz="1400" dirty="0" smtClean="0"/>
              <a:t>- Pyhimysten kuvat, vihkivesi ja suitsutus katosivat kirkosta</a:t>
            </a:r>
          </a:p>
          <a:p>
            <a:pPr>
              <a:lnSpc>
                <a:spcPct val="150000"/>
              </a:lnSpc>
            </a:pP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506049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173</Words>
  <Application>Microsoft Office PowerPoint</Application>
  <PresentationFormat>Näytössä katseltava diaesitys (4:3)</PresentationFormat>
  <Paragraphs>42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 Kreikkalainen kirkko </vt:lpstr>
      <vt:lpstr>Ortodoksinen jumalanpalvelus</vt:lpstr>
      <vt:lpstr>Luther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Kreikkalainen kirkko</dc:title>
  <dc:creator>Susanna Saartoala</dc:creator>
  <cp:lastModifiedBy>Susanna Saartoala</cp:lastModifiedBy>
  <cp:revision>5</cp:revision>
  <cp:lastPrinted>2016-02-08T09:05:16Z</cp:lastPrinted>
  <dcterms:created xsi:type="dcterms:W3CDTF">2016-02-08T08:35:00Z</dcterms:created>
  <dcterms:modified xsi:type="dcterms:W3CDTF">2016-02-08T09:08:43Z</dcterms:modified>
</cp:coreProperties>
</file>