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10" name="Rektangel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ktangel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k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k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ktangel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v-FI"/>
          </a:p>
        </p:txBody>
      </p:sp>
      <p:sp>
        <p:nvSpPr>
          <p:cNvPr id="9" name="Rektangel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k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k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ktangel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k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ktangel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Platshållare för innehåll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1" name="Platshållare för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3" name="Platshållare för sidfot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k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k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k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Platshållare för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  <p:sp>
        <p:nvSpPr>
          <p:cNvPr id="21" name="Platshållare för sidfot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v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k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DE1DF5B-693B-469A-A018-EE8A243230FF}" type="datetimeFigureOut">
              <a:rPr lang="sv-FI" smtClean="0"/>
              <a:pPr/>
              <a:t>1.3.2016</a:t>
            </a:fld>
            <a:endParaRPr lang="sv-FI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v-FI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ktangel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k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6357383-DD80-478E-804A-F28B263FA5A0}" type="slidenum">
              <a:rPr lang="sv-FI" smtClean="0"/>
              <a:pPr/>
              <a:t>‹#›</a:t>
            </a:fld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2969096"/>
          </a:xfrm>
        </p:spPr>
        <p:txBody>
          <a:bodyPr/>
          <a:lstStyle/>
          <a:p>
            <a:r>
              <a:rPr lang="sv-FI" dirty="0" smtClean="0"/>
              <a:t>Att påverka i samhället</a:t>
            </a:r>
            <a:endParaRPr lang="sv-FI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Bildobjekt 3" descr="Eux5J0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4646771" cy="2619375"/>
          </a:xfrm>
          <a:prstGeom prst="rect">
            <a:avLst/>
          </a:prstGeom>
        </p:spPr>
      </p:pic>
      <p:pic>
        <p:nvPicPr>
          <p:cNvPr id="5" name="Bildobjekt 4" descr="ladda n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0232" y="332656"/>
            <a:ext cx="1790700" cy="256222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041775" cy="277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32-33-kansalaisjarjestot-ja-puolueet-17-7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Gruppresentation om partier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sv-FI" dirty="0" smtClean="0"/>
              <a:t>Välj </a:t>
            </a:r>
            <a:r>
              <a:rPr lang="sv-FI" smtClean="0"/>
              <a:t>ett parti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När är partiet grundat?</a:t>
            </a:r>
          </a:p>
          <a:p>
            <a:endParaRPr lang="sv-FI" dirty="0" smtClean="0"/>
          </a:p>
          <a:p>
            <a:r>
              <a:rPr lang="sv-FI" dirty="0" smtClean="0"/>
              <a:t>Hur beskriver partiet sig?</a:t>
            </a:r>
          </a:p>
          <a:p>
            <a:pPr>
              <a:buNone/>
            </a:pPr>
            <a:endParaRPr lang="sv-FI" dirty="0" smtClean="0"/>
          </a:p>
          <a:p>
            <a:r>
              <a:rPr lang="sv-FI" dirty="0" smtClean="0"/>
              <a:t>Vem är partiets ordförande?</a:t>
            </a:r>
          </a:p>
          <a:p>
            <a:endParaRPr lang="sv-FI" dirty="0" smtClean="0"/>
          </a:p>
          <a:p>
            <a:r>
              <a:rPr lang="sv-FI" dirty="0" smtClean="0"/>
              <a:t>Hur många platser i riksdagen har partiet?</a:t>
            </a:r>
          </a:p>
          <a:p>
            <a:endParaRPr lang="sv-FI" dirty="0" smtClean="0"/>
          </a:p>
          <a:p>
            <a:r>
              <a:rPr lang="sv-FI" dirty="0" smtClean="0"/>
              <a:t>Sitter partiet i med i regeringen?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Val och röstning</a:t>
            </a:r>
            <a:endParaRPr lang="sv-FI" dirty="0"/>
          </a:p>
        </p:txBody>
      </p:sp>
      <p:pic>
        <p:nvPicPr>
          <p:cNvPr id="4" name="Platshållare för innehåll 3" descr="Röstning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20888"/>
            <a:ext cx="4953000" cy="27813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052736"/>
          </a:xfrm>
        </p:spPr>
        <p:txBody>
          <a:bodyPr/>
          <a:lstStyle/>
          <a:p>
            <a:r>
              <a:rPr lang="sv-FI" dirty="0" smtClean="0"/>
              <a:t>Att rösta i finland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 lnSpcReduction="10000"/>
          </a:bodyPr>
          <a:lstStyle/>
          <a:p>
            <a:r>
              <a:rPr lang="sv-FI" u="sng" dirty="0" smtClean="0"/>
              <a:t>Allmän</a:t>
            </a:r>
            <a:r>
              <a:rPr lang="sv-FI" dirty="0" smtClean="0"/>
              <a:t> och </a:t>
            </a:r>
            <a:r>
              <a:rPr lang="sv-FI" u="sng" dirty="0" smtClean="0"/>
              <a:t>lika rösträtt</a:t>
            </a:r>
          </a:p>
          <a:p>
            <a:endParaRPr lang="sv-FI" u="sng" dirty="0" smtClean="0"/>
          </a:p>
          <a:p>
            <a:r>
              <a:rPr lang="sv-FI" u="sng" dirty="0" smtClean="0"/>
              <a:t>Fyra</a:t>
            </a:r>
            <a:r>
              <a:rPr lang="sv-FI" dirty="0" smtClean="0"/>
              <a:t> riksomfattande politiska val:</a:t>
            </a:r>
          </a:p>
          <a:p>
            <a:endParaRPr lang="sv-FI" u="sng" dirty="0" smtClean="0"/>
          </a:p>
          <a:p>
            <a:pPr lvl="1"/>
            <a:r>
              <a:rPr lang="sv-FI" u="sng" dirty="0" smtClean="0"/>
              <a:t>Kommunalval</a:t>
            </a:r>
          </a:p>
          <a:p>
            <a:pPr lvl="1"/>
            <a:r>
              <a:rPr lang="sv-FI" u="sng" dirty="0" smtClean="0"/>
              <a:t>Riksdagsval</a:t>
            </a:r>
          </a:p>
          <a:p>
            <a:pPr lvl="1"/>
            <a:r>
              <a:rPr lang="sv-FI" u="sng" dirty="0" smtClean="0"/>
              <a:t>Presidentval</a:t>
            </a:r>
          </a:p>
          <a:p>
            <a:pPr lvl="1"/>
            <a:r>
              <a:rPr lang="sv-FI" u="sng" dirty="0" smtClean="0"/>
              <a:t>EU-parlamentsval</a:t>
            </a:r>
          </a:p>
          <a:p>
            <a:pPr>
              <a:buNone/>
            </a:pPr>
            <a:endParaRPr lang="sv-FI" u="sng" dirty="0" smtClean="0"/>
          </a:p>
          <a:p>
            <a:r>
              <a:rPr lang="sv-FI" dirty="0" smtClean="0"/>
              <a:t>Kommunal-, riksdags- och europaparlamentsvalen är </a:t>
            </a:r>
            <a:r>
              <a:rPr lang="sv-FI" u="sng" dirty="0" smtClean="0"/>
              <a:t>proportionella val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Presidentvalet är ett </a:t>
            </a:r>
            <a:r>
              <a:rPr lang="sv-FI" u="sng" dirty="0" smtClean="0"/>
              <a:t>majoritetsval</a:t>
            </a:r>
            <a:endParaRPr lang="sv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Mediernas makt</a:t>
            </a:r>
            <a:endParaRPr lang="sv-FI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798476" cy="1792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700808"/>
            <a:ext cx="2646363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17032"/>
            <a:ext cx="2114550" cy="267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928366" cy="252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2816"/>
            <a:ext cx="6042087" cy="39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Refugee-myth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6048672" cy="5084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  <p:pic>
        <p:nvPicPr>
          <p:cNvPr id="4" name="Platshållare för innehåll 3" descr="ALT-BOY1-articleLarg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035041" cy="4677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medier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= ”</a:t>
            </a:r>
            <a:r>
              <a:rPr lang="sv-FI" u="sng" dirty="0" smtClean="0"/>
              <a:t>den fjärde statsmakten</a:t>
            </a:r>
            <a:r>
              <a:rPr lang="sv-FI" dirty="0" smtClean="0"/>
              <a:t>”</a:t>
            </a:r>
          </a:p>
          <a:p>
            <a:endParaRPr lang="sv-FI" dirty="0" smtClean="0"/>
          </a:p>
          <a:p>
            <a:r>
              <a:rPr lang="sv-SE" dirty="0" smtClean="0"/>
              <a:t>i </a:t>
            </a:r>
            <a:r>
              <a:rPr lang="sv-SE" dirty="0" smtClean="0"/>
              <a:t>en demokrati </a:t>
            </a:r>
            <a:r>
              <a:rPr lang="sv-SE" u="sng" dirty="0" smtClean="0"/>
              <a:t>tryggar</a:t>
            </a:r>
            <a:r>
              <a:rPr lang="sv-SE" dirty="0" smtClean="0"/>
              <a:t> och </a:t>
            </a:r>
            <a:r>
              <a:rPr lang="sv-SE" u="sng" dirty="0" smtClean="0"/>
              <a:t>tryggas</a:t>
            </a:r>
            <a:r>
              <a:rPr lang="sv-SE" dirty="0" smtClean="0"/>
              <a:t> massmedierna av </a:t>
            </a:r>
            <a:r>
              <a:rPr lang="sv-SE" u="sng" dirty="0" smtClean="0"/>
              <a:t>yttrandefriheten</a:t>
            </a:r>
            <a:r>
              <a:rPr lang="sv-SE" dirty="0" smtClean="0"/>
              <a:t> och </a:t>
            </a:r>
            <a:r>
              <a:rPr lang="sv-SE" u="sng" dirty="0" smtClean="0"/>
              <a:t>tryckfriheten</a:t>
            </a:r>
          </a:p>
          <a:p>
            <a:endParaRPr lang="sv-FI" dirty="0" smtClean="0"/>
          </a:p>
          <a:p>
            <a:r>
              <a:rPr lang="sv-FI" dirty="0" smtClean="0"/>
              <a:t>f</a:t>
            </a:r>
            <a:r>
              <a:rPr lang="sv-FI" dirty="0" smtClean="0"/>
              <a:t>ormar människors åsikter</a:t>
            </a:r>
          </a:p>
          <a:p>
            <a:endParaRPr lang="sv-FI" dirty="0" smtClean="0"/>
          </a:p>
          <a:p>
            <a:r>
              <a:rPr lang="sv-FI" dirty="0" smtClean="0"/>
              <a:t>f</a:t>
            </a:r>
            <a:r>
              <a:rPr lang="sv-FI" dirty="0" smtClean="0"/>
              <a:t>inns i många olika former och blir allt </a:t>
            </a:r>
            <a:r>
              <a:rPr lang="sv-FI" u="sng" dirty="0" smtClean="0"/>
              <a:t>mångsidigare</a:t>
            </a:r>
          </a:p>
          <a:p>
            <a:endParaRPr lang="sv-FI" dirty="0" smtClean="0"/>
          </a:p>
          <a:p>
            <a:r>
              <a:rPr lang="sv-FI" dirty="0" smtClean="0"/>
              <a:t>e</a:t>
            </a:r>
            <a:r>
              <a:rPr lang="sv-FI" dirty="0" smtClean="0"/>
              <a:t>n </a:t>
            </a:r>
            <a:r>
              <a:rPr lang="sv-FI" u="sng" dirty="0" smtClean="0"/>
              <a:t>kritisk</a:t>
            </a:r>
            <a:r>
              <a:rPr lang="sv-FI" dirty="0" smtClean="0"/>
              <a:t> inställning till medierna är nödvändig i dagens samhälle  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Gruppresentation om sociala medier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FI" dirty="0" err="1" smtClean="0"/>
              <a:t>Facebook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err="1" smtClean="0"/>
              <a:t>WhatsApp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err="1" smtClean="0"/>
              <a:t>Twitter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err="1" smtClean="0"/>
              <a:t>Skype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err="1" smtClean="0"/>
              <a:t>Instagram</a:t>
            </a:r>
            <a:endParaRPr lang="sv-FI" dirty="0" smtClean="0"/>
          </a:p>
          <a:p>
            <a:endParaRPr lang="sv-FI" dirty="0" smtClean="0"/>
          </a:p>
          <a:p>
            <a:r>
              <a:rPr lang="sv-FI" dirty="0" smtClean="0"/>
              <a:t>QQ</a:t>
            </a:r>
          </a:p>
          <a:p>
            <a:endParaRPr lang="sv-FI" dirty="0" smtClean="0"/>
          </a:p>
          <a:p>
            <a:r>
              <a:rPr lang="sv-FI" dirty="0" smtClean="0"/>
              <a:t>Förslag på flera?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Frågor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Vem har grundat det sociala mediet?</a:t>
            </a:r>
          </a:p>
          <a:p>
            <a:endParaRPr lang="sv-FI" dirty="0" smtClean="0"/>
          </a:p>
          <a:p>
            <a:r>
              <a:rPr lang="sv-FI" dirty="0" smtClean="0"/>
              <a:t>Vem äger det?</a:t>
            </a:r>
          </a:p>
          <a:p>
            <a:endParaRPr lang="sv-FI" dirty="0" smtClean="0"/>
          </a:p>
          <a:p>
            <a:r>
              <a:rPr lang="sv-FI" dirty="0" smtClean="0"/>
              <a:t>Hur många användare har det?</a:t>
            </a:r>
          </a:p>
          <a:p>
            <a:endParaRPr lang="sv-FI" dirty="0" smtClean="0"/>
          </a:p>
          <a:p>
            <a:r>
              <a:rPr lang="sv-FI" dirty="0" smtClean="0"/>
              <a:t>Vad är huvudidén med det?</a:t>
            </a:r>
          </a:p>
          <a:p>
            <a:endParaRPr lang="sv-FI" dirty="0" smtClean="0"/>
          </a:p>
          <a:p>
            <a:r>
              <a:rPr lang="sv-FI" dirty="0" smtClean="0"/>
              <a:t>Vem riktar det sig till?</a:t>
            </a:r>
          </a:p>
          <a:p>
            <a:endParaRPr lang="sv-FI" dirty="0" smtClean="0"/>
          </a:p>
          <a:p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ett medborgarsamhälle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= ett samhälle där medborgarna </a:t>
            </a:r>
            <a:r>
              <a:rPr lang="sv-FI" u="sng" dirty="0" smtClean="0"/>
              <a:t>kan</a:t>
            </a:r>
            <a:r>
              <a:rPr lang="sv-FI" dirty="0" smtClean="0"/>
              <a:t> och </a:t>
            </a:r>
            <a:r>
              <a:rPr lang="sv-FI" u="sng" dirty="0" smtClean="0"/>
              <a:t>vill påverka</a:t>
            </a:r>
          </a:p>
          <a:p>
            <a:endParaRPr lang="sv-FI" u="sng" dirty="0" smtClean="0"/>
          </a:p>
          <a:p>
            <a:r>
              <a:rPr lang="sv-FI" dirty="0" smtClean="0"/>
              <a:t>Metoder:</a:t>
            </a:r>
          </a:p>
          <a:p>
            <a:pPr lvl="1"/>
            <a:r>
              <a:rPr lang="sv-FI" dirty="0" smtClean="0"/>
              <a:t>Lobbning</a:t>
            </a:r>
          </a:p>
          <a:p>
            <a:pPr lvl="1"/>
            <a:r>
              <a:rPr lang="sv-FI" dirty="0" smtClean="0"/>
              <a:t>Demonstrationer</a:t>
            </a:r>
          </a:p>
          <a:p>
            <a:pPr lvl="1"/>
            <a:r>
              <a:rPr lang="sv-FI" dirty="0" smtClean="0"/>
              <a:t>Namninsamlingskampanjer</a:t>
            </a:r>
          </a:p>
          <a:p>
            <a:pPr lvl="1"/>
            <a:r>
              <a:rPr lang="sv-FI" dirty="0" smtClean="0"/>
              <a:t>Köpbojkotter</a:t>
            </a:r>
          </a:p>
          <a:p>
            <a:pPr lvl="1"/>
            <a:r>
              <a:rPr lang="sv-FI" dirty="0" smtClean="0"/>
              <a:t>Insändare</a:t>
            </a:r>
          </a:p>
          <a:p>
            <a:pPr lvl="1"/>
            <a:r>
              <a:rPr lang="sv-FI" dirty="0" smtClean="0"/>
              <a:t>Internet (t.ex. diskussionsforum, sociala medier osv.)</a:t>
            </a:r>
          </a:p>
          <a:p>
            <a:pPr lvl="1"/>
            <a:r>
              <a:rPr lang="sv-FI" dirty="0" smtClean="0"/>
              <a:t>Civil olydnad (olagligt)</a:t>
            </a:r>
            <a:endParaRPr lang="sv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908720"/>
          </a:xfrm>
        </p:spPr>
        <p:txBody>
          <a:bodyPr/>
          <a:lstStyle/>
          <a:p>
            <a:r>
              <a:rPr lang="sv-FI" dirty="0" smtClean="0"/>
              <a:t>Demokrati och partier</a:t>
            </a:r>
            <a:endParaRPr lang="sv-FI" dirty="0"/>
          </a:p>
        </p:txBody>
      </p:sp>
      <p:pic>
        <p:nvPicPr>
          <p:cNvPr id="4" name="Platshållare för innehåll 3" descr="39777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3284984"/>
            <a:ext cx="4406401" cy="3284984"/>
          </a:xfrm>
          <a:prstGeom prst="rect">
            <a:avLst/>
          </a:prstGeom>
        </p:spPr>
      </p:pic>
      <p:pic>
        <p:nvPicPr>
          <p:cNvPr id="5" name="Bildobjekt 4" descr="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124744"/>
            <a:ext cx="6192688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348bild2_demokrati_o_diktatur_52565710e087c33c38e41d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20688"/>
            <a:ext cx="6553200" cy="5308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demokrati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= </a:t>
            </a:r>
            <a:r>
              <a:rPr lang="sv-FI" i="1" u="sng" dirty="0" smtClean="0"/>
              <a:t>folkvälde</a:t>
            </a:r>
            <a:r>
              <a:rPr lang="sv-FI" dirty="0" smtClean="0"/>
              <a:t>; myndiga medborgare kan delta i beslutsfattandet</a:t>
            </a:r>
          </a:p>
          <a:p>
            <a:endParaRPr lang="sv-FI" dirty="0" smtClean="0"/>
          </a:p>
          <a:p>
            <a:r>
              <a:rPr lang="sv-FI" i="1" u="sng" dirty="0" smtClean="0"/>
              <a:t>Representativ demokrati</a:t>
            </a:r>
            <a:r>
              <a:rPr lang="sv-FI" dirty="0" smtClean="0"/>
              <a:t> = folket väljer sina makthavare i val</a:t>
            </a:r>
          </a:p>
          <a:p>
            <a:endParaRPr lang="sv-FI" i="1" u="sng" dirty="0" smtClean="0"/>
          </a:p>
        </p:txBody>
      </p:sp>
      <p:pic>
        <p:nvPicPr>
          <p:cNvPr id="4" name="Bildobjekt 3" descr="250px-Presidentin_vaalit_2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365104"/>
            <a:ext cx="3573780" cy="2015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Politiska partier</a:t>
            </a:r>
            <a:endParaRPr lang="sv-FI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FI" dirty="0" smtClean="0"/>
              <a:t>Medlemmar i ett parti har </a:t>
            </a:r>
            <a:r>
              <a:rPr lang="sv-FI" u="sng" dirty="0" smtClean="0"/>
              <a:t>samma uppfattning om hur samhället borde utvecklas</a:t>
            </a:r>
          </a:p>
          <a:p>
            <a:endParaRPr lang="sv-FI" u="sng" dirty="0" smtClean="0"/>
          </a:p>
          <a:p>
            <a:r>
              <a:rPr lang="sv-FI" dirty="0" smtClean="0"/>
              <a:t>Traditionellt brukar partierna delas in i </a:t>
            </a:r>
            <a:r>
              <a:rPr lang="sv-FI" u="sng" dirty="0" smtClean="0"/>
              <a:t>höger- och vänsterpartier</a:t>
            </a:r>
            <a:r>
              <a:rPr lang="sv-FI" dirty="0" smtClean="0"/>
              <a:t>.  De partier som ligger mittemellan kallas </a:t>
            </a:r>
            <a:r>
              <a:rPr lang="sv-FI" u="sng" dirty="0" smtClean="0"/>
              <a:t>centerpartier</a:t>
            </a:r>
            <a:endParaRPr lang="sv-FI" u="sng" dirty="0"/>
          </a:p>
        </p:txBody>
      </p:sp>
      <p:pic>
        <p:nvPicPr>
          <p:cNvPr id="4" name="Bildobjekt 3" descr="konserva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0192" y="4725144"/>
            <a:ext cx="1424940" cy="1451134"/>
          </a:xfrm>
          <a:prstGeom prst="rect">
            <a:avLst/>
          </a:prstGeom>
        </p:spPr>
      </p:pic>
      <p:pic>
        <p:nvPicPr>
          <p:cNvPr id="5" name="Bildobjekt 4" descr="450px-Majestic_Liberty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4509120"/>
            <a:ext cx="1371600" cy="1828800"/>
          </a:xfrm>
          <a:prstGeom prst="rect">
            <a:avLst/>
          </a:prstGeom>
        </p:spPr>
      </p:pic>
      <p:pic>
        <p:nvPicPr>
          <p:cNvPr id="6" name="Bildobjekt 5" descr="249px-Red_flag_waving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4581128"/>
            <a:ext cx="1470470" cy="158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Puoluekart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836712"/>
            <a:ext cx="5985203" cy="50486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rspråk">
  <a:themeElements>
    <a:clrScheme name="Burspråk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ursprå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rspråk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107</TotalTime>
  <Words>244</Words>
  <Application>Microsoft Office PowerPoint</Application>
  <PresentationFormat>Bildspel på skärmen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Burspråk</vt:lpstr>
      <vt:lpstr>Att påverka i samhället</vt:lpstr>
      <vt:lpstr>Gruppresentation om sociala medier</vt:lpstr>
      <vt:lpstr>Frågor</vt:lpstr>
      <vt:lpstr>ett medborgarsamhälle</vt:lpstr>
      <vt:lpstr>Demokrati och partier</vt:lpstr>
      <vt:lpstr>Bild 6</vt:lpstr>
      <vt:lpstr>demokrati</vt:lpstr>
      <vt:lpstr>Politiska partier</vt:lpstr>
      <vt:lpstr>Bild 9</vt:lpstr>
      <vt:lpstr>Bild 10</vt:lpstr>
      <vt:lpstr>Gruppresentation om partier</vt:lpstr>
      <vt:lpstr>Val och röstning</vt:lpstr>
      <vt:lpstr>Att rösta i finland</vt:lpstr>
      <vt:lpstr>Mediernas makt</vt:lpstr>
      <vt:lpstr>Bild 15</vt:lpstr>
      <vt:lpstr>Bild 16</vt:lpstr>
      <vt:lpstr>Bild 17</vt:lpstr>
      <vt:lpstr>medier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 påverka i samhället</dc:title>
  <dc:creator>Christian</dc:creator>
  <cp:lastModifiedBy>Christian</cp:lastModifiedBy>
  <cp:revision>14</cp:revision>
  <dcterms:created xsi:type="dcterms:W3CDTF">2016-02-01T19:30:07Z</dcterms:created>
  <dcterms:modified xsi:type="dcterms:W3CDTF">2016-03-01T18:28:17Z</dcterms:modified>
</cp:coreProperties>
</file>