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2" y="5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D6C61-EC4B-253F-0B3F-805AF3044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F95F0F-8D66-4449-F680-2AC3E80FC2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FD29C-9B81-35BF-6D55-0322402E4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35054-612E-D3E1-C260-21F4C2C45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FDCF6A-46CB-6EEC-3F94-659EAB64F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58942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5545-9222-B563-CD1B-E29ACD2E5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9F932-DB1B-7864-164F-8178B3910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30E2C-FC83-94FE-8BF2-DFEAD6313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011ABF-8452-06E8-31F7-94FD55B6E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64E3D-7C29-D4ED-89DB-603CE530B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78636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B85FC-1216-21A6-4EF8-E3400819A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64C9A-6597-D8AD-82C1-55850A9CD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892CA-6F79-BE80-D13B-1D5002FA1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D7A02-3D9D-3319-150C-B57A656BC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A24CB-3FDF-8761-C1FC-7CB7FBE5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010609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1D4F2-02F6-548A-DBB1-FF2E6012B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7E1C8-AF92-917D-3C30-4DA68D8E98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4D428C-F7FF-9603-34AC-69962BBA9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D4304B-5BAD-B411-44EB-1F3D2C021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C526C-5400-7725-1A0E-0EF85660D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7EC14D-A05F-A04A-AC40-049D97C4D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33133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244E8-BD3A-E259-19EF-DF79656D5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CDBFB8-9A6B-5758-93BD-51FFC3B861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15FCAE-7CA6-2D46-F922-8E354409A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F80118-2F53-5AAD-EBFC-DA1531CEBF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292353-69B2-72D4-9ED9-717A1455FD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52DFD6-A729-C2E7-C0D9-F6D1077B6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5EAB06-7D89-ABD0-5704-3E0BD444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4D6209-30F7-3749-9009-27A329974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05162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A2B50-C4A9-16E8-D688-BAEC97BDD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91CB43-E711-8A01-B185-8F490D1CD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F44AF-E45B-3C40-5235-60D91EED5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64FA0-CFC8-4CEF-6C95-4DA16FFD2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00693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A7BD93-835D-B151-4163-1D0A41EEA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951734-0124-F31F-700C-1AD0A1082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5F6B2-F409-5BD8-20FB-174A0B132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90247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80698-BC7A-0EA5-6643-08C580BA3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255AC-14F7-9B80-3EC7-8492B72FB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C2E78-E942-11F2-1EF5-B21163A38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F90186-5166-2775-974E-F5B0133DD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E4940-1C91-E0DB-98F9-BBFD2F544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57878-7157-D282-7CFA-9E9D5A873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98096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2AFC6-1ED2-D810-A67A-A1081CF0B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F1D4EB-D626-E7DD-1318-7D38D9404F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27B8B8-A2E1-9608-162E-3290FC78A5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6576B9-866A-EC3C-5731-F4EB24E61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BFDC7-9515-F23B-CB54-4A207DD35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82053-3534-1E3C-8E6C-CD7381E24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43237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F374B-F289-9443-B29A-A28BEE985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DF3D3B-762B-28B3-A44A-FFFE64133A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8F07B-BAFF-FA81-5D31-A1F2BE48C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EAFE5-70E1-CE54-DED8-472D0240F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C2B2F-6588-F4EA-1D95-26CE87515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07788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4238D3-511A-DE4B-83F3-957634E52A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353C3A-0A10-9325-3B91-03CAD7628D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F8F5D-9E1C-1D08-6D77-93922CF0B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6A6C9-6F46-0C4F-BAA1-412C6AFBF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F2555-CB9D-EF5A-C404-A6AA818FF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89258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C1D18A-E620-77A8-BD64-6F47F8629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4425A-1031-2139-52AD-C3D111B47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A955F-F892-D1F2-A1A1-5D96B62135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13643-8249-4A73-8A97-2D7FD1946242}" type="datetimeFigureOut">
              <a:rPr lang="fi-FI" smtClean="0"/>
              <a:t>15.5.2023</a:t>
            </a:fld>
            <a:endParaRPr lang="fi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4877F-9597-C322-B714-EDFB00FC96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A1D7F-327C-076A-C972-1AC9AABE05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97A6B-EF02-4108-80B6-E18127B0647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089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5738F-7D04-A0CD-4B36-B6806DF2D6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fi-FI" dirty="0"/>
              <a:t>Sukupuoleton koulu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590429-DE31-94A3-F386-984156B906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r>
              <a:rPr lang="fi-FI" dirty="0"/>
              <a:t>Ryhmät 4, 5 ja 6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9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216DF-4A4E-44AC-0F30-60F8A27A0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fi-FI">
                <a:solidFill>
                  <a:srgbClr val="FFFFFF"/>
                </a:solidFill>
              </a:rPr>
              <a:t>Muutoksia nykykouluun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6133A-9125-F4C3-C12E-0E1CB99EF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fi-FI" dirty="0"/>
              <a:t>Liikunnassa, käsitöissä yms. Ryhmäjaot ei sukupuolen vaan esim. taitotason tai oman halukkuuden mukaan</a:t>
            </a:r>
          </a:p>
          <a:p>
            <a:r>
              <a:rPr lang="fi-FI" dirty="0"/>
              <a:t>Pukuhuoneet ja vessat: onko mahdollista järjestää unisex-vaihtoehtoja?</a:t>
            </a:r>
          </a:p>
          <a:p>
            <a:r>
              <a:rPr lang="fi-FI" dirty="0"/>
              <a:t>Tehtävänannoista ja kirjoista sukupuolimerkinnät pois</a:t>
            </a:r>
          </a:p>
          <a:p>
            <a:r>
              <a:rPr lang="fi-FI" dirty="0"/>
              <a:t>Koko koulun sukupuolittuneet säännöt ja tavat pois (esim. pojilta hattu pois)</a:t>
            </a:r>
          </a:p>
          <a:p>
            <a:r>
              <a:rPr lang="fi-FI" dirty="0"/>
              <a:t>Opettajan omien stereotypioiden ja kielenkäytön tiedostaminen ja reflektointi</a:t>
            </a:r>
          </a:p>
          <a:p>
            <a:r>
              <a:rPr lang="fi-FI" dirty="0"/>
              <a:t>Henkilökunnan tietoisuuden lisääminen</a:t>
            </a:r>
          </a:p>
        </p:txBody>
      </p:sp>
    </p:spTree>
    <p:extLst>
      <p:ext uri="{BB962C8B-B14F-4D97-AF65-F5344CB8AC3E}">
        <p14:creationId xmlns:p14="http://schemas.microsoft.com/office/powerpoint/2010/main" val="3796730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6989E-24F6-8634-AFFA-32D5A716C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fi-FI" sz="3100">
                <a:solidFill>
                  <a:srgbClr val="FFFFFF"/>
                </a:solidFill>
              </a:rPr>
              <a:t>Miksi sukupuolettomaan kouluun pitäisi pyrkiä?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42F8B-579E-4E2A-3DBB-15F980D7E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fi-FI" dirty="0"/>
              <a:t>Askel kohti tasa-arvoa</a:t>
            </a:r>
          </a:p>
          <a:p>
            <a:r>
              <a:rPr lang="fi-FI" dirty="0"/>
              <a:t>Mahdollisuus omaan sukupuoli-identiteettiin kuitenkaan perustelematta sillä esim. sääntöjä</a:t>
            </a:r>
          </a:p>
          <a:p>
            <a:r>
              <a:rPr lang="fi-FI" dirty="0"/>
              <a:t>Koulun kehitys yhteiskunnan mukana, myös esimerkin näyttäminen</a:t>
            </a:r>
          </a:p>
          <a:p>
            <a:r>
              <a:rPr lang="fi-FI" dirty="0"/>
              <a:t>Pyritäänkö sukupuolettomuuteen vain ”trendin” takia vai halutaanko oikeasti muuttaa maailmaa tasa-arvoisempaan suuntaan?</a:t>
            </a:r>
          </a:p>
          <a:p>
            <a:r>
              <a:rPr lang="fi-FI" dirty="0"/>
              <a:t>Konkreettisia tekoja!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64484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A6EFC73-F474-052B-BE20-3D119565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fi-FI">
                <a:solidFill>
                  <a:srgbClr val="FFFFFF"/>
                </a:solidFill>
              </a:rPr>
              <a:t>Yhteistyö huoltajien kanssa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423A7E-EE51-CEDA-C3D7-5F0D54A3A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fi-FI" dirty="0"/>
              <a:t>Koulun puolelta viestintä sukupuoletonta</a:t>
            </a:r>
          </a:p>
          <a:p>
            <a:r>
              <a:rPr lang="fi-FI" dirty="0"/>
              <a:t>Vanhemmille lisää tietoa aiheesta, ymmärryksen lisääminen</a:t>
            </a:r>
          </a:p>
          <a:p>
            <a:r>
              <a:rPr lang="fi-FI" dirty="0"/>
              <a:t>Eriävien mielipiteiden kunnioittaminen</a:t>
            </a:r>
          </a:p>
          <a:p>
            <a:r>
              <a:rPr lang="fi-FI" dirty="0"/>
              <a:t>Kenenkään sukupuoli-identiteettiä ei olla viemässä pois: saat kokea olevasi tyttö, jos haluat</a:t>
            </a:r>
          </a:p>
          <a:p>
            <a:r>
              <a:rPr lang="fi-FI" dirty="0"/>
              <a:t>Avoin keskustelu ja viestintä herättää luottamusta molemmin puolin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492907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EF733-5C6D-9B8E-1247-F91B17581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fi-FI" sz="3700">
                <a:solidFill>
                  <a:srgbClr val="FFFFFF"/>
                </a:solidFill>
              </a:rPr>
              <a:t>Ristiriitojen huomioiminen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693D2-B283-A9B2-DA7B-855464C53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fi-FI" dirty="0"/>
              <a:t>Uskonnoissa ja kulttuureissa usein vahvat sukupuoliroolit</a:t>
            </a:r>
          </a:p>
          <a:p>
            <a:r>
              <a:rPr lang="fi-FI" dirty="0"/>
              <a:t>Kritiikin tiedostaminen, mutta koulun ei pidä perääntyä </a:t>
            </a:r>
          </a:p>
          <a:p>
            <a:r>
              <a:rPr lang="fi-FI" dirty="0"/>
              <a:t>Oppilaiden eri mielipiteistä keskustelu (kunnioitus eri mielipiteitä kohtaan) ja kriittiseen ajatteluun kannustaminen</a:t>
            </a:r>
          </a:p>
          <a:p>
            <a:r>
              <a:rPr lang="fi-FI" dirty="0"/>
              <a:t>Aina mahdollista kehittää koulun toimintaa, jos tulee ilmi jotakin epäkohtia</a:t>
            </a:r>
          </a:p>
          <a:p>
            <a:r>
              <a:rPr lang="fi-FI" dirty="0"/>
              <a:t>Ymmärryksen lisääminen, ei pyritä muuttamaan ketään </a:t>
            </a:r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493393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DA8D82-8B78-547F-F44D-05109F45E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fi-FI" sz="2800">
                <a:solidFill>
                  <a:srgbClr val="FFFFFF"/>
                </a:solidFill>
              </a:rPr>
              <a:t>Relevantit kysymykset pitkittäistutkimuksen näkökulmasta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2E13B8-1AA3-36FA-446D-2928E3D20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fi-FI" dirty="0"/>
              <a:t>Henkilökunnan ja vanhempien koulukokemusten peilaaminen sukupuolettomaan kouluun</a:t>
            </a:r>
          </a:p>
          <a:p>
            <a:r>
              <a:rPr lang="fi-FI" dirty="0"/>
              <a:t>Miten sukupuoleton koulu vaikuttaa lapsen identiteetin kehitykseen?</a:t>
            </a:r>
          </a:p>
          <a:p>
            <a:r>
              <a:rPr lang="fi-FI" dirty="0"/>
              <a:t>Oppilaiden kokemus sukupuolettomuudesta koulussa, onko siellä ollut hyvä olla?</a:t>
            </a:r>
          </a:p>
          <a:p>
            <a:r>
              <a:rPr lang="fi-FI" dirty="0"/>
              <a:t>Eriarvoisuuteen ja syrjintään liittyvät kysymykset</a:t>
            </a:r>
          </a:p>
          <a:p>
            <a:pPr lvl="1"/>
            <a:r>
              <a:rPr lang="fi-FI" dirty="0"/>
              <a:t>Vaikuttaako sukupuoli kokemukseen näistä?</a:t>
            </a:r>
          </a:p>
          <a:p>
            <a:pPr lvl="1"/>
            <a:endParaRPr lang="fi-FI" dirty="0"/>
          </a:p>
          <a:p>
            <a:pPr lvl="1"/>
            <a:endParaRPr lang="fi-FI" dirty="0"/>
          </a:p>
          <a:p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2185695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236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Sukupuoleton koulu</vt:lpstr>
      <vt:lpstr>Muutoksia nykykouluun</vt:lpstr>
      <vt:lpstr>Miksi sukupuolettomaan kouluun pitäisi pyrkiä?</vt:lpstr>
      <vt:lpstr>Yhteistyö huoltajien kanssa</vt:lpstr>
      <vt:lpstr>Ristiriitojen huomioiminen</vt:lpstr>
      <vt:lpstr>Relevantit kysymykset pitkittäistutkimuksen näkökulmasta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Sukupuoleton koulu</dc:title>
  <dc:creator>Eveliina Aurora</dc:creator>
  <cp:lastModifiedBy>Eveliina Aurora</cp:lastModifiedBy>
  <cp:revision>1</cp:revision>
  <dcterms:created xsi:type="dcterms:W3CDTF">2023-05-15T11:31:36Z</dcterms:created>
  <dcterms:modified xsi:type="dcterms:W3CDTF">2023-05-15T12:05:48Z</dcterms:modified>
</cp:coreProperties>
</file>