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42803763" cy="30275213"/>
  <p:notesSz cx="6858000" cy="9144000"/>
  <p:defaultTextStyle>
    <a:defPPr>
      <a:defRPr lang="fi-FI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7" d="100"/>
          <a:sy n="17" d="100"/>
        </p:scale>
        <p:origin x="11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33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21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73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14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22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69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079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240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9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29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36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FF2E-5BB0-4BC3-B217-999F5BFEF61A}" type="datetimeFigureOut">
              <a:rPr lang="fi-FI" smtClean="0"/>
              <a:t>5.9.2017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90F17-6601-47A5-9679-EF9F68F2B0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647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84000" cy="151164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763" y="-1"/>
            <a:ext cx="21384000" cy="1511643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2214"/>
            <a:ext cx="21384000" cy="1511643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763" y="15172214"/>
            <a:ext cx="21384000" cy="151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24" y="15286683"/>
            <a:ext cx="21384000" cy="1511643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4" y="15286683"/>
            <a:ext cx="21384000" cy="1511643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24" y="170244"/>
            <a:ext cx="21384000" cy="1511643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4" y="170244"/>
            <a:ext cx="21384000" cy="151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1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84000" cy="1511643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000" y="0"/>
            <a:ext cx="21384000" cy="151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Mukautettu</PresentationFormat>
  <Paragraphs>0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</vt:vector>
  </TitlesOfParts>
  <Company>Siilinjärven kunta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Heikki Jyrkönen</dc:creator>
  <cp:lastModifiedBy>Heikki Jyrkönen</cp:lastModifiedBy>
  <cp:revision>1</cp:revision>
  <dcterms:created xsi:type="dcterms:W3CDTF">2017-09-05T06:53:25Z</dcterms:created>
  <dcterms:modified xsi:type="dcterms:W3CDTF">2017-09-05T06:59:06Z</dcterms:modified>
</cp:coreProperties>
</file>