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3" r:id="rId2"/>
    <p:sldId id="268" r:id="rId3"/>
    <p:sldId id="288" r:id="rId4"/>
    <p:sldId id="289" r:id="rId5"/>
  </p:sldIdLst>
  <p:sldSz cx="12188825" cy="6858000"/>
  <p:notesSz cx="6858000" cy="9144000"/>
  <p:custDataLst>
    <p:tags r:id="rId8"/>
  </p:custData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5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EBF57A-47E7-46A1-85D7-01CD38EF63DD}" type="datetime1">
              <a:rPr lang="fi-FI" smtClean="0"/>
              <a:t>24.9.2020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fi-FI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715DBD-A227-48C6-A42A-96D7BBC3B5D8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 dirty="0"/>
              <a:t>Muokkaa tekstin perustyylejä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33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858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177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871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B7BDDD-8FAE-440B-AEA7-1EE486EA36C2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43135C-7781-4E59-BDF1-538B2CB4E748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E975A-9A8E-4861-B3E3-DFDEB170315A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15" name="Suorakulmio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" name="Kuvan paikkamerkki 2" descr="Tyhjä paikkamerkki kuvan lisäämistä varten. Napsauta paikkamerkkiä ja valitse kuva, jonka haluat lisätä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12" name="Päivämäärän paikkamerkki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43D9E6-D97F-418D-9AFB-CA95D44BCF4C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C83A52-1C97-4C04-8150-C2C0F90200E8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82395E-BD5F-443C-9CD7-5DF14D9E0A8C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ja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8" name="Suorakulmio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1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7" name="Suorakulmio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2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9" name="Suorakulmio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3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67BA99-D866-4D39-8710-B63050FBFEAA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htoehtoinen otsikkodi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12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13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86D228-E230-4A81-89C9-58A29D16889F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3C32DA-2199-4BF0-A1B5-F8ADF8FC9646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sek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yöristetty suorakulmio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12" name="Suorakulmio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4" name="Kuvan paikkamerkki 13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450"/>
            </a:lvl1pPr>
          </a:lstStyle>
          <a:p>
            <a:pPr rt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cxnSp>
        <p:nvCxnSpPr>
          <p:cNvPr id="8" name="Suora yhdysviiva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91F5A2-7E52-4A44-A1E2-2A72830D57A2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98E63-B408-4F28-9698-A50643B1E61E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81885-A842-466F-8A0F-E08FC8E13A5B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 smtClean="0"/>
              <a:t>Muokkaa tekstin perustyylejä</a:t>
            </a:r>
          </a:p>
          <a:p>
            <a:pPr lvl="1" rtl="0"/>
            <a:r>
              <a:rPr lang="fi-FI" noProof="0" smtClean="0"/>
              <a:t>toinen taso</a:t>
            </a:r>
          </a:p>
          <a:p>
            <a:pPr lvl="2" rtl="0"/>
            <a:r>
              <a:rPr lang="fi-FI" noProof="0" smtClean="0"/>
              <a:t>kolmas taso</a:t>
            </a:r>
          </a:p>
          <a:p>
            <a:pPr lvl="3" rtl="0"/>
            <a:r>
              <a:rPr lang="fi-FI" noProof="0" smtClean="0"/>
              <a:t>neljäs taso</a:t>
            </a:r>
          </a:p>
          <a:p>
            <a:pPr lvl="4" rtl="0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E3457-B4B4-4EF7-92DC-150633EF0C08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1610DF-660F-4C9D-A005-EAB26C20302E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cxnSp>
        <p:nvCxnSpPr>
          <p:cNvPr id="8" name="Suora yhdysviiva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dirty="0"/>
              <a:t>Muokkaa tekstin perustyylejä</a:t>
            </a:r>
            <a:endParaRPr lang="fi-FI" noProof="0" dirty="0"/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58F0935-80B9-45D2-AD40-867A0FF8A6A0}" type="datetime1">
              <a:rPr lang="fi-FI" noProof="0" smtClean="0"/>
              <a:t>24.9.2020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012" y="0"/>
            <a:ext cx="10960539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82244" y="2060848"/>
            <a:ext cx="7776864" cy="4536504"/>
          </a:xfrm>
          <a:noFill/>
        </p:spPr>
        <p:txBody>
          <a:bodyPr rtlCol="0"/>
          <a:lstStyle/>
          <a:p>
            <a:pPr rtl="0"/>
            <a:r>
              <a:rPr lang="fi-FI" sz="9600" dirty="0" smtClean="0"/>
              <a:t>Kotitalous</a:t>
            </a:r>
            <a:endParaRPr lang="fi-FI" sz="96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85900" y="4572000"/>
            <a:ext cx="9180513" cy="1066799"/>
          </a:xfrm>
        </p:spPr>
        <p:txBody>
          <a:bodyPr rtlCol="0"/>
          <a:lstStyle/>
          <a:p>
            <a:pPr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15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78588" y="609600"/>
            <a:ext cx="3368825" cy="3827512"/>
          </a:xfrm>
        </p:spPr>
        <p:txBody>
          <a:bodyPr rtlCol="0"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Kotitalouden peruskurssi</a:t>
            </a:r>
            <a:br>
              <a:rPr lang="fi-FI" dirty="0" smtClean="0"/>
            </a:br>
            <a:r>
              <a:rPr lang="fi-FI" sz="2800" i="1" dirty="0" smtClean="0">
                <a:solidFill>
                  <a:schemeClr val="tx1"/>
                </a:solidFill>
              </a:rPr>
              <a:t>8. ja 9. luokka / 2 </a:t>
            </a:r>
            <a:r>
              <a:rPr lang="fi-FI" sz="2800" i="1" dirty="0" err="1" smtClean="0">
                <a:solidFill>
                  <a:schemeClr val="tx1"/>
                </a:solidFill>
              </a:rPr>
              <a:t>vkt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253" y="950287"/>
            <a:ext cx="5915781" cy="4824536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678588" y="2276871"/>
            <a:ext cx="3600400" cy="3895329"/>
          </a:xfrm>
        </p:spPr>
        <p:txBody>
          <a:bodyPr rtlCol="0">
            <a:normAutofit/>
          </a:bodyPr>
          <a:lstStyle/>
          <a:p>
            <a:pPr rtl="0"/>
            <a:r>
              <a:rPr lang="fi-FI" sz="1800" dirty="0" smtClean="0"/>
              <a:t>Kurssilla perehdytään ruoanlaiton ja leivonnan perustaitoihin ja </a:t>
            </a:r>
            <a:br>
              <a:rPr lang="fi-FI" sz="1800" dirty="0" smtClean="0"/>
            </a:br>
            <a:r>
              <a:rPr lang="fi-FI" sz="1800" dirty="0" smtClean="0"/>
              <a:t>–tekniikoihin. Leivotaan suolaisia ja makeita leivonnaisia sekä ruokia arkeen ja juhlaan. Sisältöön vaikuttaa kalenterivuoden tapahtumat.</a:t>
            </a:r>
            <a:endParaRPr lang="fi-FI" sz="18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1796" y="4224534"/>
            <a:ext cx="3735778" cy="23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096" y="1376247"/>
            <a:ext cx="3447351" cy="2397712"/>
          </a:xfrm>
        </p:spPr>
      </p:pic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9068" y="1391178"/>
            <a:ext cx="3606083" cy="2313576"/>
          </a:xfr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0578" y="1374403"/>
            <a:ext cx="3501626" cy="2347126"/>
          </a:xfr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764" y="4625673"/>
            <a:ext cx="4643557" cy="206249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07729" y="4692511"/>
            <a:ext cx="3239517" cy="176082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1175" y="4710280"/>
            <a:ext cx="3196909" cy="17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582" y="1341062"/>
            <a:ext cx="3657691" cy="2435007"/>
          </a:xfrm>
        </p:spPr>
      </p:pic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9508" y="1451951"/>
            <a:ext cx="3695074" cy="2350060"/>
          </a:xfr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0942" y="1342694"/>
            <a:ext cx="3597062" cy="2492372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725144"/>
            <a:ext cx="4320480" cy="194454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10436" y="4778125"/>
            <a:ext cx="4460659" cy="18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Ruokagourmet 16 x 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020_TF02901023" id="{411E0EBE-F5AD-4913-8B88-DFB7AAA1346F}" vid="{22389D3B-8C1F-4885-AE9A-09072994F1E4}"/>
    </a:ext>
  </a:extLst>
</a:theme>
</file>

<file path=ppt/theme/theme2.xml><?xml version="1.0" encoding="utf-8"?>
<a:theme xmlns:a="http://schemas.openxmlformats.org/drawingml/2006/main" name="Office-te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Ruoanlaitosta esitykseen (laajakuva)</Template>
  <TotalTime>203</TotalTime>
  <Words>104</Words>
  <Application>Microsoft Office PowerPoint</Application>
  <PresentationFormat>Mukautettu</PresentationFormat>
  <Paragraphs>9</Paragraphs>
  <Slides>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7" baseType="lpstr">
      <vt:lpstr>Arial</vt:lpstr>
      <vt:lpstr>Cambria</vt:lpstr>
      <vt:lpstr>Ruokagourmet 16 x 9</vt:lpstr>
      <vt:lpstr>Kotitalous</vt:lpstr>
      <vt:lpstr>    Kotitalouden peruskurssi 8. ja 9. luokka / 2 vkt      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ja kuva-asettelu</dc:title>
  <dc:creator>Anna-Reetta Levomäki</dc:creator>
  <cp:lastModifiedBy>Minna Ruotsala</cp:lastModifiedBy>
  <cp:revision>35</cp:revision>
  <dcterms:created xsi:type="dcterms:W3CDTF">2020-09-19T14:13:18Z</dcterms:created>
  <dcterms:modified xsi:type="dcterms:W3CDTF">2020-09-24T11:26:39Z</dcterms:modified>
</cp:coreProperties>
</file>