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4"/>
    <p:sldMasterId id="2147484005" r:id="rId5"/>
  </p:sldMasterIdLst>
  <p:notesMasterIdLst>
    <p:notesMasterId r:id="rId16"/>
  </p:notesMasterIdLst>
  <p:sldIdLst>
    <p:sldId id="266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5" r:id="rId14"/>
    <p:sldId id="263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ssi" userId="241902be-ee4f-4c15-a5e1-57b8755bc3ff" providerId="ADAL" clId="{DE556393-531F-4E63-8B55-3A32584B4AC1}"/>
    <pc:docChg chg="custSel addSld modSld">
      <pc:chgData name="Anssi" userId="241902be-ee4f-4c15-a5e1-57b8755bc3ff" providerId="ADAL" clId="{DE556393-531F-4E63-8B55-3A32584B4AC1}" dt="2021-03-15T13:11:55.616" v="1491" actId="20577"/>
      <pc:docMkLst>
        <pc:docMk/>
      </pc:docMkLst>
      <pc:sldChg chg="delSp modSp mod modClrScheme delAnim modAnim chgLayout">
        <pc:chgData name="Anssi" userId="241902be-ee4f-4c15-a5e1-57b8755bc3ff" providerId="ADAL" clId="{DE556393-531F-4E63-8B55-3A32584B4AC1}" dt="2021-03-15T13:11:20.028" v="1483"/>
        <pc:sldMkLst>
          <pc:docMk/>
          <pc:sldMk cId="0" sldId="262"/>
        </pc:sldMkLst>
        <pc:spChg chg="del mod">
          <ac:chgData name="Anssi" userId="241902be-ee4f-4c15-a5e1-57b8755bc3ff" providerId="ADAL" clId="{DE556393-531F-4E63-8B55-3A32584B4AC1}" dt="2021-03-15T13:09:06.873" v="1411" actId="700"/>
          <ac:spMkLst>
            <pc:docMk/>
            <pc:sldMk cId="0" sldId="262"/>
            <ac:spMk id="125" creationId="{1DD1320F-F2EF-413B-8965-CA8D6338E044}"/>
          </ac:spMkLst>
        </pc:spChg>
        <pc:spChg chg="mod ord">
          <ac:chgData name="Anssi" userId="241902be-ee4f-4c15-a5e1-57b8755bc3ff" providerId="ADAL" clId="{DE556393-531F-4E63-8B55-3A32584B4AC1}" dt="2021-03-15T13:09:27.004" v="1432" actId="6549"/>
          <ac:spMkLst>
            <pc:docMk/>
            <pc:sldMk cId="0" sldId="262"/>
            <ac:spMk id="16387" creationId="{AA67BD9E-C729-4036-83D8-C6F2BE04045D}"/>
          </ac:spMkLst>
        </pc:spChg>
        <pc:spChg chg="mod ord">
          <ac:chgData name="Anssi" userId="241902be-ee4f-4c15-a5e1-57b8755bc3ff" providerId="ADAL" clId="{DE556393-531F-4E63-8B55-3A32584B4AC1}" dt="2021-03-15T13:10:48.214" v="1479" actId="20577"/>
          <ac:spMkLst>
            <pc:docMk/>
            <pc:sldMk cId="0" sldId="262"/>
            <ac:spMk id="16388" creationId="{01A35F76-4244-4884-A8C1-3A11D11B2C98}"/>
          </ac:spMkLst>
        </pc:spChg>
      </pc:sldChg>
      <pc:sldChg chg="modSp mod">
        <pc:chgData name="Anssi" userId="241902be-ee4f-4c15-a5e1-57b8755bc3ff" providerId="ADAL" clId="{DE556393-531F-4E63-8B55-3A32584B4AC1}" dt="2021-03-15T13:11:55.616" v="1491" actId="20577"/>
        <pc:sldMkLst>
          <pc:docMk/>
          <pc:sldMk cId="0" sldId="263"/>
        </pc:sldMkLst>
        <pc:spChg chg="mod">
          <ac:chgData name="Anssi" userId="241902be-ee4f-4c15-a5e1-57b8755bc3ff" providerId="ADAL" clId="{DE556393-531F-4E63-8B55-3A32584B4AC1}" dt="2021-03-15T13:00:15.851" v="64" actId="12"/>
          <ac:spMkLst>
            <pc:docMk/>
            <pc:sldMk cId="0" sldId="263"/>
            <ac:spMk id="132" creationId="{40112D4E-237A-467B-8A5D-48056E989A11}"/>
          </ac:spMkLst>
        </pc:spChg>
        <pc:spChg chg="mod">
          <ac:chgData name="Anssi" userId="241902be-ee4f-4c15-a5e1-57b8755bc3ff" providerId="ADAL" clId="{DE556393-531F-4E63-8B55-3A32584B4AC1}" dt="2021-03-15T13:11:55.616" v="1491" actId="20577"/>
          <ac:spMkLst>
            <pc:docMk/>
            <pc:sldMk cId="0" sldId="263"/>
            <ac:spMk id="18435" creationId="{1D82EAB7-7BEF-471A-A757-0A1CD536E061}"/>
          </ac:spMkLst>
        </pc:spChg>
      </pc:sldChg>
      <pc:sldChg chg="modSp add mod">
        <pc:chgData name="Anssi" userId="241902be-ee4f-4c15-a5e1-57b8755bc3ff" providerId="ADAL" clId="{DE556393-531F-4E63-8B55-3A32584B4AC1}" dt="2021-03-15T13:11:48.812" v="1485" actId="20577"/>
        <pc:sldMkLst>
          <pc:docMk/>
          <pc:sldMk cId="1004060619" sldId="265"/>
        </pc:sldMkLst>
        <pc:spChg chg="mod">
          <ac:chgData name="Anssi" userId="241902be-ee4f-4c15-a5e1-57b8755bc3ff" providerId="ADAL" clId="{DE556393-531F-4E63-8B55-3A32584B4AC1}" dt="2021-03-15T13:00:02.796" v="63" actId="12"/>
          <ac:spMkLst>
            <pc:docMk/>
            <pc:sldMk cId="1004060619" sldId="265"/>
            <ac:spMk id="125" creationId="{1DD1320F-F2EF-413B-8965-CA8D6338E044}"/>
          </ac:spMkLst>
        </pc:spChg>
        <pc:spChg chg="mod">
          <ac:chgData name="Anssi" userId="241902be-ee4f-4c15-a5e1-57b8755bc3ff" providerId="ADAL" clId="{DE556393-531F-4E63-8B55-3A32584B4AC1}" dt="2021-03-15T13:11:48.812" v="1485" actId="20577"/>
          <ac:spMkLst>
            <pc:docMk/>
            <pc:sldMk cId="1004060619" sldId="265"/>
            <ac:spMk id="16387" creationId="{AA67BD9E-C729-4036-83D8-C6F2BE04045D}"/>
          </ac:spMkLst>
        </pc:spChg>
      </pc:sldChg>
    </pc:docChg>
  </pc:docChgLst>
  <pc:docChgLst>
    <pc:chgData name="Seitaniemi Siiri" userId="b613e59b-4dc0-4e7d-a5d7-ab492795c13c" providerId="ADAL" clId="{105FD7CA-CAF0-40A6-A3DB-E1B1DF5251DA}"/>
    <pc:docChg chg="modSld">
      <pc:chgData name="Seitaniemi Siiri" userId="b613e59b-4dc0-4e7d-a5d7-ab492795c13c" providerId="ADAL" clId="{105FD7CA-CAF0-40A6-A3DB-E1B1DF5251DA}" dt="2021-08-12T05:27:34.174" v="0" actId="20577"/>
      <pc:docMkLst>
        <pc:docMk/>
      </pc:docMkLst>
      <pc:sldChg chg="modSp mod">
        <pc:chgData name="Seitaniemi Siiri" userId="b613e59b-4dc0-4e7d-a5d7-ab492795c13c" providerId="ADAL" clId="{105FD7CA-CAF0-40A6-A3DB-E1B1DF5251DA}" dt="2021-08-12T05:27:34.174" v="0" actId="20577"/>
        <pc:sldMkLst>
          <pc:docMk/>
          <pc:sldMk cId="2675401692" sldId="266"/>
        </pc:sldMkLst>
        <pc:spChg chg="mod">
          <ac:chgData name="Seitaniemi Siiri" userId="b613e59b-4dc0-4e7d-a5d7-ab492795c13c" providerId="ADAL" clId="{105FD7CA-CAF0-40A6-A3DB-E1B1DF5251DA}" dt="2021-08-12T05:27:34.174" v="0" actId="20577"/>
          <ac:spMkLst>
            <pc:docMk/>
            <pc:sldMk cId="2675401692" sldId="266"/>
            <ac:spMk id="2" creationId="{1520D0E8-4325-1A49-9C80-BF440F63C053}"/>
          </ac:spMkLst>
        </pc:spChg>
      </pc:sldChg>
    </pc:docChg>
  </pc:docChgLst>
  <pc:docChgLst>
    <pc:chgData name="Seitaniemi Siiri" userId="b613e59b-4dc0-4e7d-a5d7-ab492795c13c" providerId="ADAL" clId="{762852D1-36C7-43BF-A83D-49A7CD33EE8C}"/>
    <pc:docChg chg="addSld delSld modSld addMainMaster">
      <pc:chgData name="Seitaniemi Siiri" userId="b613e59b-4dc0-4e7d-a5d7-ab492795c13c" providerId="ADAL" clId="{762852D1-36C7-43BF-A83D-49A7CD33EE8C}" dt="2021-06-21T13:32:15.869" v="52"/>
      <pc:docMkLst>
        <pc:docMk/>
      </pc:docMkLst>
      <pc:sldChg chg="delSp">
        <pc:chgData name="Seitaniemi Siiri" userId="b613e59b-4dc0-4e7d-a5d7-ab492795c13c" providerId="ADAL" clId="{762852D1-36C7-43BF-A83D-49A7CD33EE8C}" dt="2021-06-21T12:51:04.437" v="2" actId="478"/>
        <pc:sldMkLst>
          <pc:docMk/>
          <pc:sldMk cId="0" sldId="256"/>
        </pc:sldMkLst>
        <pc:picChg chg="del">
          <ac:chgData name="Seitaniemi Siiri" userId="b613e59b-4dc0-4e7d-a5d7-ab492795c13c" providerId="ADAL" clId="{762852D1-36C7-43BF-A83D-49A7CD33EE8C}" dt="2021-06-21T12:51:04.437" v="2" actId="478"/>
          <ac:picMkLst>
            <pc:docMk/>
            <pc:sldMk cId="0" sldId="256"/>
            <ac:picMk id="4098" creationId="{74E4874D-00F7-4E78-A1A3-7B02A16149A5}"/>
          </ac:picMkLst>
        </pc:picChg>
      </pc:sldChg>
      <pc:sldChg chg="delSp">
        <pc:chgData name="Seitaniemi Siiri" userId="b613e59b-4dc0-4e7d-a5d7-ab492795c13c" providerId="ADAL" clId="{762852D1-36C7-43BF-A83D-49A7CD33EE8C}" dt="2021-06-21T12:51:06.291" v="3" actId="478"/>
        <pc:sldMkLst>
          <pc:docMk/>
          <pc:sldMk cId="0" sldId="257"/>
        </pc:sldMkLst>
        <pc:picChg chg="del">
          <ac:chgData name="Seitaniemi Siiri" userId="b613e59b-4dc0-4e7d-a5d7-ab492795c13c" providerId="ADAL" clId="{762852D1-36C7-43BF-A83D-49A7CD33EE8C}" dt="2021-06-21T12:51:06.291" v="3" actId="478"/>
          <ac:picMkLst>
            <pc:docMk/>
            <pc:sldMk cId="0" sldId="257"/>
            <ac:picMk id="6146" creationId="{A87FF533-09C3-4371-8047-CCA452BACB03}"/>
          </ac:picMkLst>
        </pc:picChg>
      </pc:sldChg>
      <pc:sldChg chg="delSp">
        <pc:chgData name="Seitaniemi Siiri" userId="b613e59b-4dc0-4e7d-a5d7-ab492795c13c" providerId="ADAL" clId="{762852D1-36C7-43BF-A83D-49A7CD33EE8C}" dt="2021-06-21T12:51:08.172" v="4" actId="478"/>
        <pc:sldMkLst>
          <pc:docMk/>
          <pc:sldMk cId="0" sldId="258"/>
        </pc:sldMkLst>
        <pc:picChg chg="del">
          <ac:chgData name="Seitaniemi Siiri" userId="b613e59b-4dc0-4e7d-a5d7-ab492795c13c" providerId="ADAL" clId="{762852D1-36C7-43BF-A83D-49A7CD33EE8C}" dt="2021-06-21T12:51:08.172" v="4" actId="478"/>
          <ac:picMkLst>
            <pc:docMk/>
            <pc:sldMk cId="0" sldId="258"/>
            <ac:picMk id="8194" creationId="{02801606-C77E-42DA-8345-50BDB05B9C83}"/>
          </ac:picMkLst>
        </pc:picChg>
      </pc:sldChg>
      <pc:sldChg chg="delSp">
        <pc:chgData name="Seitaniemi Siiri" userId="b613e59b-4dc0-4e7d-a5d7-ab492795c13c" providerId="ADAL" clId="{762852D1-36C7-43BF-A83D-49A7CD33EE8C}" dt="2021-06-21T12:51:09.840" v="5" actId="478"/>
        <pc:sldMkLst>
          <pc:docMk/>
          <pc:sldMk cId="0" sldId="259"/>
        </pc:sldMkLst>
        <pc:picChg chg="del">
          <ac:chgData name="Seitaniemi Siiri" userId="b613e59b-4dc0-4e7d-a5d7-ab492795c13c" providerId="ADAL" clId="{762852D1-36C7-43BF-A83D-49A7CD33EE8C}" dt="2021-06-21T12:51:09.840" v="5" actId="478"/>
          <ac:picMkLst>
            <pc:docMk/>
            <pc:sldMk cId="0" sldId="259"/>
            <ac:picMk id="10242" creationId="{7261F29A-88DB-4D18-8CE9-D3C743F663F8}"/>
          </ac:picMkLst>
        </pc:picChg>
      </pc:sldChg>
      <pc:sldChg chg="delSp">
        <pc:chgData name="Seitaniemi Siiri" userId="b613e59b-4dc0-4e7d-a5d7-ab492795c13c" providerId="ADAL" clId="{762852D1-36C7-43BF-A83D-49A7CD33EE8C}" dt="2021-06-21T12:51:11.911" v="6" actId="478"/>
        <pc:sldMkLst>
          <pc:docMk/>
          <pc:sldMk cId="0" sldId="260"/>
        </pc:sldMkLst>
        <pc:picChg chg="del">
          <ac:chgData name="Seitaniemi Siiri" userId="b613e59b-4dc0-4e7d-a5d7-ab492795c13c" providerId="ADAL" clId="{762852D1-36C7-43BF-A83D-49A7CD33EE8C}" dt="2021-06-21T12:51:11.911" v="6" actId="478"/>
          <ac:picMkLst>
            <pc:docMk/>
            <pc:sldMk cId="0" sldId="260"/>
            <ac:picMk id="12290" creationId="{456B0E4E-DD51-472E-AF34-8BD4D50B2A5F}"/>
          </ac:picMkLst>
        </pc:picChg>
      </pc:sldChg>
      <pc:sldChg chg="delSp">
        <pc:chgData name="Seitaniemi Siiri" userId="b613e59b-4dc0-4e7d-a5d7-ab492795c13c" providerId="ADAL" clId="{762852D1-36C7-43BF-A83D-49A7CD33EE8C}" dt="2021-06-21T12:51:13.692" v="7" actId="478"/>
        <pc:sldMkLst>
          <pc:docMk/>
          <pc:sldMk cId="0" sldId="261"/>
        </pc:sldMkLst>
        <pc:picChg chg="del">
          <ac:chgData name="Seitaniemi Siiri" userId="b613e59b-4dc0-4e7d-a5d7-ab492795c13c" providerId="ADAL" clId="{762852D1-36C7-43BF-A83D-49A7CD33EE8C}" dt="2021-06-21T12:51:13.692" v="7" actId="478"/>
          <ac:picMkLst>
            <pc:docMk/>
            <pc:sldMk cId="0" sldId="261"/>
            <ac:picMk id="14338" creationId="{F30ABCCD-AB04-4BED-8999-41B86EA6FE90}"/>
          </ac:picMkLst>
        </pc:picChg>
      </pc:sldChg>
      <pc:sldChg chg="delSp modAnim">
        <pc:chgData name="Seitaniemi Siiri" userId="b613e59b-4dc0-4e7d-a5d7-ab492795c13c" providerId="ADAL" clId="{762852D1-36C7-43BF-A83D-49A7CD33EE8C}" dt="2021-06-21T13:32:15.869" v="52"/>
        <pc:sldMkLst>
          <pc:docMk/>
          <pc:sldMk cId="0" sldId="262"/>
        </pc:sldMkLst>
        <pc:picChg chg="del">
          <ac:chgData name="Seitaniemi Siiri" userId="b613e59b-4dc0-4e7d-a5d7-ab492795c13c" providerId="ADAL" clId="{762852D1-36C7-43BF-A83D-49A7CD33EE8C}" dt="2021-06-21T12:51:16.337" v="8" actId="478"/>
          <ac:picMkLst>
            <pc:docMk/>
            <pc:sldMk cId="0" sldId="262"/>
            <ac:picMk id="16386" creationId="{9049E11A-9B95-479C-B73E-F9EEFEBCAA26}"/>
          </ac:picMkLst>
        </pc:picChg>
      </pc:sldChg>
      <pc:sldChg chg="delSp">
        <pc:chgData name="Seitaniemi Siiri" userId="b613e59b-4dc0-4e7d-a5d7-ab492795c13c" providerId="ADAL" clId="{762852D1-36C7-43BF-A83D-49A7CD33EE8C}" dt="2021-06-21T12:51:20.834" v="10" actId="478"/>
        <pc:sldMkLst>
          <pc:docMk/>
          <pc:sldMk cId="0" sldId="263"/>
        </pc:sldMkLst>
        <pc:picChg chg="del">
          <ac:chgData name="Seitaniemi Siiri" userId="b613e59b-4dc0-4e7d-a5d7-ab492795c13c" providerId="ADAL" clId="{762852D1-36C7-43BF-A83D-49A7CD33EE8C}" dt="2021-06-21T12:51:20.834" v="10" actId="478"/>
          <ac:picMkLst>
            <pc:docMk/>
            <pc:sldMk cId="0" sldId="263"/>
            <ac:picMk id="18434" creationId="{0A3D8B3A-4075-40EF-A129-6383CD6AAE93}"/>
          </ac:picMkLst>
        </pc:picChg>
      </pc:sldChg>
      <pc:sldChg chg="del">
        <pc:chgData name="Seitaniemi Siiri" userId="b613e59b-4dc0-4e7d-a5d7-ab492795c13c" providerId="ADAL" clId="{762852D1-36C7-43BF-A83D-49A7CD33EE8C}" dt="2021-06-21T12:52:45.611" v="48" actId="47"/>
        <pc:sldMkLst>
          <pc:docMk/>
          <pc:sldMk cId="0" sldId="264"/>
        </pc:sldMkLst>
      </pc:sldChg>
      <pc:sldChg chg="delSp">
        <pc:chgData name="Seitaniemi Siiri" userId="b613e59b-4dc0-4e7d-a5d7-ab492795c13c" providerId="ADAL" clId="{762852D1-36C7-43BF-A83D-49A7CD33EE8C}" dt="2021-06-21T12:51:18.874" v="9" actId="478"/>
        <pc:sldMkLst>
          <pc:docMk/>
          <pc:sldMk cId="1004060619" sldId="265"/>
        </pc:sldMkLst>
        <pc:picChg chg="del">
          <ac:chgData name="Seitaniemi Siiri" userId="b613e59b-4dc0-4e7d-a5d7-ab492795c13c" providerId="ADAL" clId="{762852D1-36C7-43BF-A83D-49A7CD33EE8C}" dt="2021-06-21T12:51:18.874" v="9" actId="478"/>
          <ac:picMkLst>
            <pc:docMk/>
            <pc:sldMk cId="1004060619" sldId="265"/>
            <ac:picMk id="16386" creationId="{9049E11A-9B95-479C-B73E-F9EEFEBCAA26}"/>
          </ac:picMkLst>
        </pc:picChg>
      </pc:sldChg>
      <pc:sldChg chg="modSp add mod">
        <pc:chgData name="Seitaniemi Siiri" userId="b613e59b-4dc0-4e7d-a5d7-ab492795c13c" providerId="ADAL" clId="{762852D1-36C7-43BF-A83D-49A7CD33EE8C}" dt="2021-06-21T13:03:46.542" v="50" actId="255"/>
        <pc:sldMkLst>
          <pc:docMk/>
          <pc:sldMk cId="2675401692" sldId="266"/>
        </pc:sldMkLst>
        <pc:spChg chg="mod">
          <ac:chgData name="Seitaniemi Siiri" userId="b613e59b-4dc0-4e7d-a5d7-ab492795c13c" providerId="ADAL" clId="{762852D1-36C7-43BF-A83D-49A7CD33EE8C}" dt="2021-06-21T13:03:46.542" v="50" actId="255"/>
          <ac:spMkLst>
            <pc:docMk/>
            <pc:sldMk cId="2675401692" sldId="266"/>
            <ac:spMk id="2" creationId="{1520D0E8-4325-1A49-9C80-BF440F63C053}"/>
          </ac:spMkLst>
        </pc:spChg>
      </pc:sldChg>
      <pc:sldChg chg="new del">
        <pc:chgData name="Seitaniemi Siiri" userId="b613e59b-4dc0-4e7d-a5d7-ab492795c13c" providerId="ADAL" clId="{762852D1-36C7-43BF-A83D-49A7CD33EE8C}" dt="2021-06-21T12:50:33.524" v="1" actId="47"/>
        <pc:sldMkLst>
          <pc:docMk/>
          <pc:sldMk cId="4107271386" sldId="266"/>
        </pc:sldMkLst>
      </pc:sldChg>
      <pc:sldMasterChg chg="delSldLayout">
        <pc:chgData name="Seitaniemi Siiri" userId="b613e59b-4dc0-4e7d-a5d7-ab492795c13c" providerId="ADAL" clId="{762852D1-36C7-43BF-A83D-49A7CD33EE8C}" dt="2021-06-21T12:52:45.611" v="48" actId="47"/>
        <pc:sldMasterMkLst>
          <pc:docMk/>
          <pc:sldMasterMk cId="0" sldId="2147483659"/>
        </pc:sldMasterMkLst>
        <pc:sldLayoutChg chg="del">
          <pc:chgData name="Seitaniemi Siiri" userId="b613e59b-4dc0-4e7d-a5d7-ab492795c13c" providerId="ADAL" clId="{762852D1-36C7-43BF-A83D-49A7CD33EE8C}" dt="2021-06-21T12:52:45.611" v="48" actId="47"/>
          <pc:sldLayoutMkLst>
            <pc:docMk/>
            <pc:sldMasterMk cId="0" sldId="2147483659"/>
            <pc:sldLayoutMk cId="2237526425" sldId="2147483665"/>
          </pc:sldLayoutMkLst>
        </pc:sldLayoutChg>
      </pc:sldMasterChg>
      <pc:sldMasterChg chg="add addSldLayout">
        <pc:chgData name="Seitaniemi Siiri" userId="b613e59b-4dc0-4e7d-a5d7-ab492795c13c" providerId="ADAL" clId="{762852D1-36C7-43BF-A83D-49A7CD33EE8C}" dt="2021-06-21T12:52:15.685" v="11" actId="27028"/>
        <pc:sldMasterMkLst>
          <pc:docMk/>
          <pc:sldMasterMk cId="522066539" sldId="2147484005"/>
        </pc:sldMasterMkLst>
        <pc:sldLayoutChg chg="add">
          <pc:chgData name="Seitaniemi Siiri" userId="b613e59b-4dc0-4e7d-a5d7-ab492795c13c" providerId="ADAL" clId="{762852D1-36C7-43BF-A83D-49A7CD33EE8C}" dt="2021-06-21T12:52:15.685" v="11" actId="27028"/>
          <pc:sldLayoutMkLst>
            <pc:docMk/>
            <pc:sldMasterMk cId="522066539" sldId="2147484005"/>
            <pc:sldLayoutMk cId="2153627202" sldId="214748419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48728171-81AB-4143-8E29-20F5A956F3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FD48BA22-2133-4368-8D95-061649511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81">
            <a:extLst>
              <a:ext uri="{FF2B5EF4-FFF2-40B4-BE49-F238E27FC236}">
                <a16:creationId xmlns:a16="http://schemas.microsoft.com/office/drawing/2014/main" id="{592094B6-E679-4D9B-9A1E-2EED44CEE70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5123" name="Shape 82">
            <a:extLst>
              <a:ext uri="{FF2B5EF4-FFF2-40B4-BE49-F238E27FC236}">
                <a16:creationId xmlns:a16="http://schemas.microsoft.com/office/drawing/2014/main" id="{4778483D-8477-428F-A5CA-C59D7BD3299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87">
            <a:extLst>
              <a:ext uri="{FF2B5EF4-FFF2-40B4-BE49-F238E27FC236}">
                <a16:creationId xmlns:a16="http://schemas.microsoft.com/office/drawing/2014/main" id="{55A401E2-E6EF-45FA-8A21-1C6DA7B51D51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7171" name="Shape 88">
            <a:extLst>
              <a:ext uri="{FF2B5EF4-FFF2-40B4-BE49-F238E27FC236}">
                <a16:creationId xmlns:a16="http://schemas.microsoft.com/office/drawing/2014/main" id="{0F95E8B0-A009-4F53-9E69-17AB07AE0E3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93">
            <a:extLst>
              <a:ext uri="{FF2B5EF4-FFF2-40B4-BE49-F238E27FC236}">
                <a16:creationId xmlns:a16="http://schemas.microsoft.com/office/drawing/2014/main" id="{851B2829-6D39-4C38-9794-1264296D772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9219" name="Shape 94">
            <a:extLst>
              <a:ext uri="{FF2B5EF4-FFF2-40B4-BE49-F238E27FC236}">
                <a16:creationId xmlns:a16="http://schemas.microsoft.com/office/drawing/2014/main" id="{F24C357E-F5C1-48B9-99A3-12F4306DCB1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100">
            <a:extLst>
              <a:ext uri="{FF2B5EF4-FFF2-40B4-BE49-F238E27FC236}">
                <a16:creationId xmlns:a16="http://schemas.microsoft.com/office/drawing/2014/main" id="{816EF1A2-54CC-4255-9608-8E75F590A70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1267" name="Shape 101">
            <a:extLst>
              <a:ext uri="{FF2B5EF4-FFF2-40B4-BE49-F238E27FC236}">
                <a16:creationId xmlns:a16="http://schemas.microsoft.com/office/drawing/2014/main" id="{09D85B11-5205-4E72-81C6-4172EB9AC09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106">
            <a:extLst>
              <a:ext uri="{FF2B5EF4-FFF2-40B4-BE49-F238E27FC236}">
                <a16:creationId xmlns:a16="http://schemas.microsoft.com/office/drawing/2014/main" id="{51F6A14E-CFDE-42FC-B4EB-462CD4DC6E4E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3315" name="Shape 107">
            <a:extLst>
              <a:ext uri="{FF2B5EF4-FFF2-40B4-BE49-F238E27FC236}">
                <a16:creationId xmlns:a16="http://schemas.microsoft.com/office/drawing/2014/main" id="{FC6D991E-30A1-49E3-8709-904F4D1B416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113">
            <a:extLst>
              <a:ext uri="{FF2B5EF4-FFF2-40B4-BE49-F238E27FC236}">
                <a16:creationId xmlns:a16="http://schemas.microsoft.com/office/drawing/2014/main" id="{3B4F1772-B55C-4185-96D8-F9217ECA7EB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5363" name="Shape 114">
            <a:extLst>
              <a:ext uri="{FF2B5EF4-FFF2-40B4-BE49-F238E27FC236}">
                <a16:creationId xmlns:a16="http://schemas.microsoft.com/office/drawing/2014/main" id="{B4C3C3E9-DC3D-4112-98AE-A867A70381D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20">
            <a:extLst>
              <a:ext uri="{FF2B5EF4-FFF2-40B4-BE49-F238E27FC236}">
                <a16:creationId xmlns:a16="http://schemas.microsoft.com/office/drawing/2014/main" id="{6946DA36-69CB-48B1-875E-80C23E2A116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7411" name="Shape 121">
            <a:extLst>
              <a:ext uri="{FF2B5EF4-FFF2-40B4-BE49-F238E27FC236}">
                <a16:creationId xmlns:a16="http://schemas.microsoft.com/office/drawing/2014/main" id="{F8B2B771-A095-4F20-9414-839C7666267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120">
            <a:extLst>
              <a:ext uri="{FF2B5EF4-FFF2-40B4-BE49-F238E27FC236}">
                <a16:creationId xmlns:a16="http://schemas.microsoft.com/office/drawing/2014/main" id="{6946DA36-69CB-48B1-875E-80C23E2A116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7411" name="Shape 121">
            <a:extLst>
              <a:ext uri="{FF2B5EF4-FFF2-40B4-BE49-F238E27FC236}">
                <a16:creationId xmlns:a16="http://schemas.microsoft.com/office/drawing/2014/main" id="{F8B2B771-A095-4F20-9414-839C7666267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6555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127">
            <a:extLst>
              <a:ext uri="{FF2B5EF4-FFF2-40B4-BE49-F238E27FC236}">
                <a16:creationId xmlns:a16="http://schemas.microsoft.com/office/drawing/2014/main" id="{7E9BBCD8-CB53-4C80-A5EF-F16FFCAD6DE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altLang="fi-FI"/>
          </a:p>
        </p:txBody>
      </p:sp>
      <p:sp>
        <p:nvSpPr>
          <p:cNvPr id="19459" name="Shape 128">
            <a:extLst>
              <a:ext uri="{FF2B5EF4-FFF2-40B4-BE49-F238E27FC236}">
                <a16:creationId xmlns:a16="http://schemas.microsoft.com/office/drawing/2014/main" id="{1B6E2878-43B3-429C-BDBE-0B08B0AEB21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A301E98B-9865-4C1B-83E5-DF937FE04ED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08629D3B-933D-4396-845B-BBDD3231651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D29804AA-C4FB-4333-B26B-C225A246F545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53876-05BD-4692-9BBB-99AEE39C5E6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1315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1BBB9976-8E8B-4DD4-BA6A-A5F322D5304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D781AA6C-DBE8-4259-9321-6E5D1A7E220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C1C08106-2B33-45D2-8EDF-DF8B59F4C450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2D6DCA-D2B1-465B-B3C4-43978D3BA0F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6024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FE90B830-6B3C-4FCE-9A9C-13816CB53CB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428DE7B8-1BF5-4768-86F4-2185AF4C550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7" name="Shape 10">
            <a:extLst>
              <a:ext uri="{FF2B5EF4-FFF2-40B4-BE49-F238E27FC236}">
                <a16:creationId xmlns:a16="http://schemas.microsoft.com/office/drawing/2014/main" id="{B00AA753-4227-4872-AC33-8D6446C1BBFE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050DF-65A3-4ED9-AAE3-86ED7E74A4C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68477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5E4D98BD-E8C6-4AC9-9E1F-089900E837F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4FB85CEE-AB4E-4F5A-B7AF-DA1B1133D03F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263C76DE-1D54-415B-9489-3E0A0464A68B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20DCE-1AE2-4590-A479-5B6720E8053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5418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AB424BFD-C0FE-4756-B6A6-1561AA597813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CBA296C0-A270-4B87-ACD8-BBF5C2B10E92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53422100-2018-4CBF-8AEE-91F4AAE485D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56A87A-CA64-4444-9553-3A5D57FC8ED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3233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8">
            <a:extLst>
              <a:ext uri="{FF2B5EF4-FFF2-40B4-BE49-F238E27FC236}">
                <a16:creationId xmlns:a16="http://schemas.microsoft.com/office/drawing/2014/main" id="{64F20422-5D41-4072-8757-74F5362DA8FF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8" name="Shape 9">
            <a:extLst>
              <a:ext uri="{FF2B5EF4-FFF2-40B4-BE49-F238E27FC236}">
                <a16:creationId xmlns:a16="http://schemas.microsoft.com/office/drawing/2014/main" id="{97576A76-A232-42ED-ABF1-F7D9DA68E9CE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9" name="Shape 10">
            <a:extLst>
              <a:ext uri="{FF2B5EF4-FFF2-40B4-BE49-F238E27FC236}">
                <a16:creationId xmlns:a16="http://schemas.microsoft.com/office/drawing/2014/main" id="{D42D1776-E7B1-4E00-ADBC-CCDCE0D4CA5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B8B7E-AFA4-4E67-979A-94ADE3589B7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5577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">
            <a:extLst>
              <a:ext uri="{FF2B5EF4-FFF2-40B4-BE49-F238E27FC236}">
                <a16:creationId xmlns:a16="http://schemas.microsoft.com/office/drawing/2014/main" id="{81FC9E10-2D40-4D74-9DBB-2838206C873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3" name="Shape 9">
            <a:extLst>
              <a:ext uri="{FF2B5EF4-FFF2-40B4-BE49-F238E27FC236}">
                <a16:creationId xmlns:a16="http://schemas.microsoft.com/office/drawing/2014/main" id="{8658D659-A73D-404F-99D6-74575B9F89B8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4" name="Shape 10">
            <a:extLst>
              <a:ext uri="{FF2B5EF4-FFF2-40B4-BE49-F238E27FC236}">
                <a16:creationId xmlns:a16="http://schemas.microsoft.com/office/drawing/2014/main" id="{242E196F-6243-48CF-AEBE-710F4C5A2CB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F8C93-B227-4868-9921-3DEC959B3BF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947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220F1C31-D441-46F8-8FE7-E345E48B916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E6CCFF7E-42B7-4EB6-BA6A-7A12D9C0081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7" name="Shape 10">
            <a:extLst>
              <a:ext uri="{FF2B5EF4-FFF2-40B4-BE49-F238E27FC236}">
                <a16:creationId xmlns:a16="http://schemas.microsoft.com/office/drawing/2014/main" id="{94AC6EDE-CDC3-41B0-9140-EA0CEFCC3136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52DF1-F96A-4C4B-ADDB-2B415246E6F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4187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90ED6596-85EE-4D95-9E24-0B88157F585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Shape 9">
            <a:extLst>
              <a:ext uri="{FF2B5EF4-FFF2-40B4-BE49-F238E27FC236}">
                <a16:creationId xmlns:a16="http://schemas.microsoft.com/office/drawing/2014/main" id="{A3BACE34-AF28-4716-9D61-A613EB8D0058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7" name="Shape 10">
            <a:extLst>
              <a:ext uri="{FF2B5EF4-FFF2-40B4-BE49-F238E27FC236}">
                <a16:creationId xmlns:a16="http://schemas.microsoft.com/office/drawing/2014/main" id="{8A5B5817-3279-46E5-888B-6834E0F7C949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5F76E-2298-4C1E-B64D-2825EA46C07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6491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5775B2B7-9464-4C63-A2E3-7CECE916FC3E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Shape 9">
            <a:extLst>
              <a:ext uri="{FF2B5EF4-FFF2-40B4-BE49-F238E27FC236}">
                <a16:creationId xmlns:a16="http://schemas.microsoft.com/office/drawing/2014/main" id="{8118BD1C-D855-41EF-99F7-97CFE0291E7A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6" name="Shape 10">
            <a:extLst>
              <a:ext uri="{FF2B5EF4-FFF2-40B4-BE49-F238E27FC236}">
                <a16:creationId xmlns:a16="http://schemas.microsoft.com/office/drawing/2014/main" id="{26EAB7C1-0533-4375-A35D-987A1BD6423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2E8AA-4D42-4DAB-9029-F5EABC9518B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9695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>
            <a:extLst>
              <a:ext uri="{FF2B5EF4-FFF2-40B4-BE49-F238E27FC236}">
                <a16:creationId xmlns:a16="http://schemas.microsoft.com/office/drawing/2014/main" id="{17D7D7B7-DA75-4C4C-B94F-C908C53A543D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7" name="Shape 7">
            <a:extLst>
              <a:ext uri="{FF2B5EF4-FFF2-40B4-BE49-F238E27FC236}">
                <a16:creationId xmlns:a16="http://schemas.microsoft.com/office/drawing/2014/main" id="{C2667543-2CAE-41F4-BD8B-9255B938A8AB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>
              <a:sym typeface="Arial" panose="020B0604020202020204" pitchFamily="34" charset="0"/>
            </a:endParaRPr>
          </a:p>
        </p:txBody>
      </p:sp>
      <p:sp>
        <p:nvSpPr>
          <p:cNvPr id="1028" name="Shape 8">
            <a:extLst>
              <a:ext uri="{FF2B5EF4-FFF2-40B4-BE49-F238E27FC236}">
                <a16:creationId xmlns:a16="http://schemas.microsoft.com/office/drawing/2014/main" id="{AF6D8160-6CAE-488E-9433-93F9002D839D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endParaRPr lang="fi-FI" altLang="fi-FI"/>
          </a:p>
        </p:txBody>
      </p:sp>
      <p:sp>
        <p:nvSpPr>
          <p:cNvPr id="1029" name="Shape 9">
            <a:extLst>
              <a:ext uri="{FF2B5EF4-FFF2-40B4-BE49-F238E27FC236}">
                <a16:creationId xmlns:a16="http://schemas.microsoft.com/office/drawing/2014/main" id="{182112CA-B1D3-4CB1-885F-A231E7C346DF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r>
              <a:rPr lang="fi-FI" altLang="fi-FI"/>
              <a:t>FOKUS grammatik</a:t>
            </a:r>
          </a:p>
        </p:txBody>
      </p:sp>
      <p:sp>
        <p:nvSpPr>
          <p:cNvPr id="1030" name="Shape 10">
            <a:extLst>
              <a:ext uri="{FF2B5EF4-FFF2-40B4-BE49-F238E27FC236}">
                <a16:creationId xmlns:a16="http://schemas.microsoft.com/office/drawing/2014/main" id="{0515FA32-DCB1-4D51-B298-76F2B3D9FF4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25000"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fld id="{C0A0E3B1-509F-411E-9170-20D0C3132D51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5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0968"/>
            <a:ext cx="10515600" cy="132556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800" b="0" dirty="0">
                <a:solidFill>
                  <a:schemeClr val="bg1"/>
                </a:solidFill>
                <a:latin typeface="+mj-lt"/>
              </a:rPr>
              <a:t>Alistuskonjunktiolla</a:t>
            </a:r>
            <a:r>
              <a:rPr lang="fi-FI" sz="5400" b="0" dirty="0">
                <a:solidFill>
                  <a:schemeClr val="bg1"/>
                </a:solidFill>
                <a:latin typeface="+mj-lt"/>
              </a:rPr>
              <a:t> alkava sivulause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0" y="1428324"/>
            <a:ext cx="10515600" cy="542451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800" dirty="0" err="1">
                <a:solidFill>
                  <a:schemeClr val="bg1"/>
                </a:solidFill>
                <a:latin typeface="+mj-lt"/>
              </a:rPr>
              <a:t>grammatik</a:t>
            </a:r>
            <a:endParaRPr lang="fi-FI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000" b="0" dirty="0">
                <a:solidFill>
                  <a:schemeClr val="bg1"/>
                </a:solidFill>
                <a:latin typeface="+mj-lt"/>
              </a:rPr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hape 130">
            <a:extLst>
              <a:ext uri="{FF2B5EF4-FFF2-40B4-BE49-F238E27FC236}">
                <a16:creationId xmlns:a16="http://schemas.microsoft.com/office/drawing/2014/main" id="{1D82EAB7-7BEF-471A-A757-0A1CD536E0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Täydennä sivulauseet. (3/3)</a:t>
            </a:r>
          </a:p>
        </p:txBody>
      </p:sp>
      <p:sp>
        <p:nvSpPr>
          <p:cNvPr id="131" name="Shape 131">
            <a:extLst>
              <a:ext uri="{FF2B5EF4-FFF2-40B4-BE49-F238E27FC236}">
                <a16:creationId xmlns:a16="http://schemas.microsoft.com/office/drawing/2014/main" id="{3A618E39-09F4-4BD2-8A50-C404D4E8AB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4213" y="1825625"/>
            <a:ext cx="5335587" cy="4351338"/>
          </a:xfrm>
        </p:spPr>
        <p:txBody>
          <a:bodyPr tIns="45700" bIns="45700">
            <a:no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Calibri"/>
              <a:buAutoNum type="arabicPeriod"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vet</a:t>
            </a:r>
            <a:r>
              <a:rPr lang="fi-FI" sz="2400" dirty="0"/>
              <a:t> (että nukun usein) för </a:t>
            </a:r>
            <a:r>
              <a:rPr lang="fi-FI" sz="2400" dirty="0" err="1"/>
              <a:t>lite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 typeface="Calibri"/>
              <a:buAutoNum type="arabicPeriod"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sova</a:t>
            </a:r>
            <a:r>
              <a:rPr lang="fi-FI" sz="2400" dirty="0"/>
              <a:t> (koska olen aina)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stressad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 typeface="Calibri"/>
              <a:buAutoNum type="arabicPeriod"/>
              <a:defRPr/>
            </a:pPr>
            <a:r>
              <a:rPr lang="fi-FI" sz="2400" dirty="0"/>
              <a:t>Du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sova</a:t>
            </a:r>
            <a:r>
              <a:rPr lang="fi-FI" sz="2400" dirty="0"/>
              <a:t> (jos vain ajattelet) </a:t>
            </a:r>
            <a:r>
              <a:rPr lang="fi-FI" sz="2400" dirty="0" err="1"/>
              <a:t>på</a:t>
            </a:r>
            <a:r>
              <a:rPr lang="fi-FI" sz="2400" dirty="0"/>
              <a:t> alla </a:t>
            </a:r>
            <a:r>
              <a:rPr lang="fi-FI" sz="2400" dirty="0" err="1"/>
              <a:t>skolarbeten</a:t>
            </a:r>
            <a:r>
              <a:rPr lang="fi-FI" sz="2400" dirty="0"/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 typeface="Calibri"/>
              <a:buAutoNum type="arabicPeriod"/>
              <a:defRPr/>
            </a:pPr>
            <a:r>
              <a:rPr lang="fi-FI" sz="2400" dirty="0" err="1"/>
              <a:t>Tänk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något</a:t>
            </a:r>
            <a:r>
              <a:rPr lang="fi-FI" sz="2400" dirty="0"/>
              <a:t> </a:t>
            </a:r>
            <a:r>
              <a:rPr lang="fi-FI" sz="2400" dirty="0" err="1"/>
              <a:t>positivt</a:t>
            </a:r>
            <a:r>
              <a:rPr lang="fi-FI" sz="2400" dirty="0"/>
              <a:t> (ennen kuin menet)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lägger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kvällen</a:t>
            </a:r>
            <a:r>
              <a:rPr lang="fi-FI" sz="2400" dirty="0"/>
              <a:t>! </a:t>
            </a:r>
          </a:p>
          <a:p>
            <a:pPr marL="457200" indent="-457200" eaLnBrk="1" fontAlgn="auto" hangingPunct="1">
              <a:spcAft>
                <a:spcPts val="0"/>
              </a:spcAft>
              <a:buFont typeface="Calibri"/>
              <a:buAutoNum type="arabicPeriod"/>
              <a:defRPr/>
            </a:pPr>
            <a:r>
              <a:rPr lang="fi-FI" sz="2400" dirty="0"/>
              <a:t>(Kun olet nukkunut) </a:t>
            </a:r>
            <a:r>
              <a:rPr lang="fi-FI" sz="2400" dirty="0" err="1"/>
              <a:t>gott</a:t>
            </a:r>
            <a:r>
              <a:rPr lang="fi-FI" sz="2400" dirty="0"/>
              <a:t>, </a:t>
            </a:r>
            <a:r>
              <a:rPr lang="fi-FI" sz="2400" dirty="0" err="1"/>
              <a:t>mår</a:t>
            </a:r>
            <a:r>
              <a:rPr lang="fi-FI" sz="2400" dirty="0"/>
              <a:t> du </a:t>
            </a:r>
            <a:r>
              <a:rPr lang="fi-FI" sz="2400" dirty="0" err="1"/>
              <a:t>bättre</a:t>
            </a:r>
            <a:r>
              <a:rPr lang="fi-FI" sz="2400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endParaRPr sz="2400" dirty="0"/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endParaRPr sz="2400" dirty="0"/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endParaRPr sz="2400" dirty="0"/>
          </a:p>
          <a:p>
            <a:pPr marL="0" indent="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endParaRPr sz="2400" dirty="0"/>
          </a:p>
        </p:txBody>
      </p:sp>
      <p:sp>
        <p:nvSpPr>
          <p:cNvPr id="132" name="Shape 132">
            <a:extLst>
              <a:ext uri="{FF2B5EF4-FFF2-40B4-BE49-F238E27FC236}">
                <a16:creationId xmlns:a16="http://schemas.microsoft.com/office/drawing/2014/main" id="{40112D4E-237A-467B-8A5D-48056E989A11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 tIns="45700" bIns="45700">
            <a:noAutofit/>
          </a:bodyPr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ofta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sover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sova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eftersom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alltid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stressad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sova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bara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tänker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alla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skolarbeten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Tänk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något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positivt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innan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går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och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lägger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kvällen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sovit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mår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bättre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457200" indent="-45720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9D8C5D1-A5BC-49D2-A589-96D09EC5CF97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hape 84">
            <a:extLst>
              <a:ext uri="{FF2B5EF4-FFF2-40B4-BE49-F238E27FC236}">
                <a16:creationId xmlns:a16="http://schemas.microsoft.com/office/drawing/2014/main" id="{4E10E3EC-CCDB-4F52-B7BD-BFE14FB3E6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4863" y="3270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Alistuskonjunktiolla alkava sivulause</a:t>
            </a:r>
          </a:p>
        </p:txBody>
      </p:sp>
      <p:sp>
        <p:nvSpPr>
          <p:cNvPr id="4100" name="Shape 85">
            <a:extLst>
              <a:ext uri="{FF2B5EF4-FFF2-40B4-BE49-F238E27FC236}">
                <a16:creationId xmlns:a16="http://schemas.microsoft.com/office/drawing/2014/main" id="{E0C85106-E895-47A8-95D0-774107D1DD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90575" y="2436813"/>
            <a:ext cx="930275" cy="2574925"/>
          </a:xfrm>
        </p:spPr>
        <p:txBody>
          <a:bodyPr tIns="45700" bIns="45700"/>
          <a:lstStyle/>
          <a:p>
            <a:pPr marL="0" indent="0" eaLnBrk="1" hangingPunct="1">
              <a:buClr>
                <a:srgbClr val="0070C0"/>
              </a:buClr>
              <a:buSzPct val="25000"/>
              <a:buFontTx/>
              <a:buNone/>
            </a:pPr>
            <a:r>
              <a:rPr lang="fi-FI" altLang="fi-FI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KON</a:t>
            </a:r>
            <a:r>
              <a:rPr lang="fi-FI" altLang="fi-FI" dirty="0">
                <a:solidFill>
                  <a:srgbClr val="2E75B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marL="0" indent="0" eaLnBrk="1" hangingPunct="1">
              <a:buClr>
                <a:schemeClr val="accent2"/>
              </a:buClr>
              <a:buSzPct val="25000"/>
              <a:buFontTx/>
              <a:buNone/>
            </a:pPr>
            <a:r>
              <a:rPr lang="fi-FI" altLang="fi-FI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 </a:t>
            </a:r>
          </a:p>
          <a:p>
            <a:pPr marL="0" indent="0" eaLnBrk="1" hangingPunct="1">
              <a:buClr>
                <a:srgbClr val="FF0000"/>
              </a:buClr>
              <a:buSzPct val="25000"/>
              <a:buFontTx/>
              <a:buNone/>
            </a:pPr>
            <a:r>
              <a:rPr lang="fi-FI" altLang="fi-FI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KIE</a:t>
            </a:r>
          </a:p>
          <a:p>
            <a:pPr marL="0" indent="0" eaLnBrk="1" hangingPunct="1">
              <a:buClr>
                <a:srgbClr val="00B050"/>
              </a:buClr>
              <a:buSzPct val="25000"/>
              <a:buFontTx/>
              <a:buNone/>
            </a:pPr>
            <a:r>
              <a:rPr lang="fi-FI" altLang="fi-FI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PRE</a:t>
            </a:r>
            <a:r>
              <a:rPr lang="fi-FI" altLang="fi-FI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dirty="0">
              <a:solidFill>
                <a:srgbClr val="2E75B5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dirty="0">
              <a:solidFill>
                <a:srgbClr val="2E75B5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dirty="0">
              <a:solidFill>
                <a:srgbClr val="2E75B5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dirty="0">
              <a:solidFill>
                <a:srgbClr val="2E75B5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85">
            <a:extLst>
              <a:ext uri="{FF2B5EF4-FFF2-40B4-BE49-F238E27FC236}">
                <a16:creationId xmlns:a16="http://schemas.microsoft.com/office/drawing/2014/main" id="{63C2084F-51FD-4C03-952D-8ED8EE7906ED}"/>
              </a:ext>
            </a:extLst>
          </p:cNvPr>
          <p:cNvSpPr txBox="1">
            <a:spLocks/>
          </p:cNvSpPr>
          <p:nvPr/>
        </p:nvSpPr>
        <p:spPr bwMode="auto">
          <a:xfrm>
            <a:off x="1720850" y="2400300"/>
            <a:ext cx="105156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685800" indent="-76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101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1143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1143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SzPct val="25000"/>
            </a:pPr>
            <a:r>
              <a:rPr lang="fi-FI" altLang="fi-FI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= konjunktio / sivulauseen aloittava sana</a:t>
            </a:r>
            <a:r>
              <a:rPr lang="fi-FI" altLang="fi-FI" sz="2800" dirty="0">
                <a:solidFill>
                  <a:srgbClr val="2E75B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25000"/>
            </a:pPr>
            <a:r>
              <a:rPr lang="fi-FI" altLang="fi-FI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= subjekti eli tekijä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FF0000"/>
              </a:buClr>
              <a:buSzPct val="25000"/>
            </a:pPr>
            <a:r>
              <a:rPr lang="fi-FI" altLang="fi-FI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= kieltosana / liikkuva määre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SzPct val="25000"/>
            </a:pPr>
            <a:r>
              <a:rPr lang="fi-FI" altLang="fi-FI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= predikaatti</a:t>
            </a:r>
            <a:endParaRPr lang="fi-FI" altLang="fi-FI" sz="2800" dirty="0">
              <a:solidFill>
                <a:srgbClr val="2E75B5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25000"/>
            </a:pPr>
            <a:endParaRPr lang="fi-FI" altLang="fi-FI" sz="2800" dirty="0">
              <a:solidFill>
                <a:srgbClr val="2E75B5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25000"/>
            </a:pPr>
            <a:endParaRPr lang="fi-FI" altLang="fi-FI" sz="2800" dirty="0">
              <a:solidFill>
                <a:srgbClr val="2E75B5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02" name="Shape 84">
            <a:extLst>
              <a:ext uri="{FF2B5EF4-FFF2-40B4-BE49-F238E27FC236}">
                <a16:creationId xmlns:a16="http://schemas.microsoft.com/office/drawing/2014/main" id="{4DD66D60-2447-4ECA-B484-E9B54D11994C}"/>
              </a:ext>
            </a:extLst>
          </p:cNvPr>
          <p:cNvSpPr txBox="1">
            <a:spLocks/>
          </p:cNvSpPr>
          <p:nvPr/>
        </p:nvSpPr>
        <p:spPr bwMode="auto">
          <a:xfrm>
            <a:off x="841375" y="1425575"/>
            <a:ext cx="81486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2800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Sivulauseen sanajärjestys on </a:t>
            </a:r>
            <a:r>
              <a:rPr lang="fi-FI" altLang="fi-FI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KON </a:t>
            </a:r>
            <a:r>
              <a:rPr lang="fi-FI" altLang="fi-FI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</a:t>
            </a:r>
            <a:r>
              <a:rPr lang="fi-FI" altLang="fi-FI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KIE</a:t>
            </a:r>
            <a:r>
              <a:rPr lang="fi-FI" altLang="fi-FI" sz="28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PRE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5DDC813-CF98-4967-8FC7-AAB31764739F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>
            <a:extLst>
              <a:ext uri="{FF2B5EF4-FFF2-40B4-BE49-F238E27FC236}">
                <a16:creationId xmlns:a16="http://schemas.microsoft.com/office/drawing/2014/main" id="{D932D28F-92C5-4C38-922E-86F5919919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	</a:t>
            </a:r>
            <a:r>
              <a:rPr lang="fi-FI" altLang="fi-FI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KON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	</a:t>
            </a:r>
            <a:r>
              <a:rPr lang="fi-FI" altLang="fi-FI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SU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	</a:t>
            </a:r>
            <a:r>
              <a:rPr lang="fi-FI" altLang="fi-FI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KIE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  <a:r>
              <a:rPr lang="fi-FI" altLang="fi-FI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PRE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vet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		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	du  	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	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tycker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läsa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böcker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Tiedän 		             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että 	sinä	et 	tykkää 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lukea kirjoja.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Du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borde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läsa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	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fast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	du 	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	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tycker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Sinun pitäisi lukea 	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vaikka  sinä	et 	tykkää 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siitä.</a:t>
            </a:r>
          </a:p>
        </p:txBody>
      </p:sp>
      <p:sp>
        <p:nvSpPr>
          <p:cNvPr id="6148" name="Shape 84">
            <a:extLst>
              <a:ext uri="{FF2B5EF4-FFF2-40B4-BE49-F238E27FC236}">
                <a16:creationId xmlns:a16="http://schemas.microsoft.com/office/drawing/2014/main" id="{45E79A6E-BFCC-4465-A59D-A9F8E6998D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3913" y="350838"/>
            <a:ext cx="10515600" cy="1325562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Alistuskonjunktiolla alkava sivulause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5E5A893-6F6F-41AE-90E5-305A96A45057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hape 96">
            <a:extLst>
              <a:ext uri="{FF2B5EF4-FFF2-40B4-BE49-F238E27FC236}">
                <a16:creationId xmlns:a16="http://schemas.microsoft.com/office/drawing/2014/main" id="{CD86B395-8097-4230-A21C-434F22BC86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Tavallisia alistuskonjunktiota</a:t>
            </a:r>
          </a:p>
        </p:txBody>
      </p:sp>
      <p:sp>
        <p:nvSpPr>
          <p:cNvPr id="97" name="Shape 97">
            <a:extLst>
              <a:ext uri="{FF2B5EF4-FFF2-40B4-BE49-F238E27FC236}">
                <a16:creationId xmlns:a16="http://schemas.microsoft.com/office/drawing/2014/main" id="{0960BDCE-4170-4FA1-8EF8-E156F7C144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233863" cy="4773613"/>
          </a:xfrm>
        </p:spPr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että</a:t>
            </a: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jos</a:t>
            </a: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jotta</a:t>
            </a: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koska</a:t>
            </a: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kun</a:t>
            </a: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kunnes</a:t>
            </a: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sillä aikaa kun, kun taas</a:t>
            </a: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siksi että</a:t>
            </a: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vaikka</a:t>
            </a: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ennen kuin</a:t>
            </a:r>
          </a:p>
        </p:txBody>
      </p:sp>
      <p:sp>
        <p:nvSpPr>
          <p:cNvPr id="98" name="Shape 98">
            <a:extLst>
              <a:ext uri="{FF2B5EF4-FFF2-40B4-BE49-F238E27FC236}">
                <a16:creationId xmlns:a16="http://schemas.microsoft.com/office/drawing/2014/main" id="{D3779DC2-ADFD-4CEB-907D-BAAB74C3D48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072063" y="1825625"/>
            <a:ext cx="6281737" cy="4943475"/>
          </a:xfrm>
        </p:spPr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 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så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eftersom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när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tills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medan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därför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fast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även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innan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förrän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(kielteisen lauseen jälkeen)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0CBAF9A-DC0D-4830-9B0D-12B13E0AA2E8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hape 103">
            <a:extLst>
              <a:ext uri="{FF2B5EF4-FFF2-40B4-BE49-F238E27FC236}">
                <a16:creationId xmlns:a16="http://schemas.microsoft.com/office/drawing/2014/main" id="{E1D78173-3C35-4D82-9067-B01E3345CE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Innan vai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förrän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</p:txBody>
      </p:sp>
      <p:sp>
        <p:nvSpPr>
          <p:cNvPr id="104" name="Shape 104">
            <a:extLst>
              <a:ext uri="{FF2B5EF4-FFF2-40B4-BE49-F238E27FC236}">
                <a16:creationId xmlns:a16="http://schemas.microsoft.com/office/drawing/2014/main" id="{4C455D6A-8521-4694-9857-086EF7BE96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 tIns="45700" bIns="45700"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brukar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äta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frukost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innan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kommer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till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skolan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Minulla on tapana syödä aamiainen, ennen kuin tulen kouluun.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brukar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äta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frukost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förrän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kommer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till</a:t>
            </a:r>
            <a:r>
              <a:rPr lang="fi-FI" altLang="fi-F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skolan</a:t>
            </a: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Pct val="25000"/>
              <a:buFontTx/>
              <a:buNone/>
            </a:pP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Minulla </a:t>
            </a:r>
            <a:r>
              <a:rPr lang="fi-FI" altLang="fi-FI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</a:t>
            </a:r>
            <a:r>
              <a:rPr lang="fi-FI" altLang="fi-FI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ole tapana syödä aamiaista, ennen kuin tulen kouluun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5C2EA9C-2CEF-4028-B051-70841078ADE3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hape 109">
            <a:extLst>
              <a:ext uri="{FF2B5EF4-FFF2-40B4-BE49-F238E27FC236}">
                <a16:creationId xmlns:a16="http://schemas.microsoft.com/office/drawing/2014/main" id="{7FA20CD8-C428-4DAF-8CC1-41E8EDD0E9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0113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Tavallisia liikkuvia määreitä</a:t>
            </a:r>
          </a:p>
        </p:txBody>
      </p:sp>
      <p:sp>
        <p:nvSpPr>
          <p:cNvPr id="110" name="Shape 110">
            <a:extLst>
              <a:ext uri="{FF2B5EF4-FFF2-40B4-BE49-F238E27FC236}">
                <a16:creationId xmlns:a16="http://schemas.microsoft.com/office/drawing/2014/main" id="{4F3EA14F-E539-493D-877C-CF5C87A9B0C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>
            <a:noAutofit/>
          </a:bodyPr>
          <a:lstStyle/>
          <a:p>
            <a:pPr marL="17780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i-FI" dirty="0"/>
              <a:t>aina</a:t>
            </a:r>
          </a:p>
          <a:p>
            <a:pPr marL="17780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i-FI" dirty="0"/>
              <a:t>ei koskaan </a:t>
            </a:r>
          </a:p>
          <a:p>
            <a:pPr marL="17780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i-FI" dirty="0"/>
              <a:t>harvoin</a:t>
            </a:r>
          </a:p>
          <a:p>
            <a:pPr marL="17780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i-FI" dirty="0"/>
              <a:t>heti</a:t>
            </a:r>
          </a:p>
          <a:p>
            <a:pPr marL="17780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i-FI" dirty="0"/>
              <a:t>jo</a:t>
            </a:r>
          </a:p>
          <a:p>
            <a:pPr marL="17780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i-FI" dirty="0"/>
              <a:t>joskus, toisinaan</a:t>
            </a:r>
          </a:p>
          <a:p>
            <a:pPr marL="17780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i-FI" dirty="0"/>
              <a:t>nyt</a:t>
            </a:r>
          </a:p>
          <a:p>
            <a:pPr marL="17780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i-FI" dirty="0"/>
              <a:t>pian</a:t>
            </a:r>
          </a:p>
          <a:p>
            <a:pPr marL="17780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i-FI" dirty="0"/>
              <a:t>usein</a:t>
            </a:r>
          </a:p>
          <a:p>
            <a:pPr marL="17780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i-FI" dirty="0"/>
              <a:t>vielä</a:t>
            </a:r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SzPct val="25000"/>
              <a:buFont typeface="Arial"/>
              <a:buNone/>
              <a:defRPr/>
            </a:pPr>
            <a:endParaRPr sz="2590" dirty="0"/>
          </a:p>
        </p:txBody>
      </p:sp>
      <p:sp>
        <p:nvSpPr>
          <p:cNvPr id="111" name="Shape 111">
            <a:extLst>
              <a:ext uri="{FF2B5EF4-FFF2-40B4-BE49-F238E27FC236}">
                <a16:creationId xmlns:a16="http://schemas.microsoft.com/office/drawing/2014/main" id="{4F2F4F79-0737-4062-9027-3DCEA15855ED}"/>
              </a:ext>
            </a:extLst>
          </p:cNvPr>
          <p:cNvSpPr txBox="1">
            <a:spLocks noGrp="1"/>
          </p:cNvSpPr>
          <p:nvPr>
            <p:ph type="body" idx="2"/>
          </p:nvPr>
        </p:nvSpPr>
        <p:spPr/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alltid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aldrig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sällan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genast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redan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ibland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nu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snart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ofta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ännu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200DAE7-897B-4573-B381-BA387452B68E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>
            <a:extLst>
              <a:ext uri="{FF2B5EF4-FFF2-40B4-BE49-F238E27FC236}">
                <a16:creationId xmlns:a16="http://schemas.microsoft.com/office/drawing/2014/main" id="{9BFEB807-4B2C-4B81-9117-9A69A57CDF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2488" y="1825625"/>
            <a:ext cx="4841875" cy="4351338"/>
          </a:xfrm>
        </p:spPr>
        <p:txBody>
          <a:bodyPr tIns="45700" bIns="45700">
            <a:noAutofit/>
          </a:bodyPr>
          <a:lstStyle/>
          <a:p>
            <a:pPr marL="17780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i-FI" dirty="0"/>
              <a:t>ehkä</a:t>
            </a:r>
          </a:p>
          <a:p>
            <a:pPr marL="17780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i-FI" dirty="0"/>
              <a:t>kuitenkin</a:t>
            </a:r>
          </a:p>
          <a:p>
            <a:pPr marL="17780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i-FI" dirty="0"/>
              <a:t>luultavasti</a:t>
            </a:r>
          </a:p>
          <a:p>
            <a:pPr marL="17780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i-FI" dirty="0"/>
              <a:t>mielellään</a:t>
            </a:r>
          </a:p>
          <a:p>
            <a:pPr marL="17780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i-FI" dirty="0"/>
              <a:t>myös</a:t>
            </a:r>
          </a:p>
          <a:p>
            <a:pPr marL="17780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i-FI" dirty="0"/>
              <a:t>siis</a:t>
            </a:r>
          </a:p>
          <a:p>
            <a:pPr marL="17780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i-FI" dirty="0"/>
              <a:t>tietysti</a:t>
            </a:r>
          </a:p>
          <a:p>
            <a:pPr marL="17780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i-FI" dirty="0"/>
              <a:t>vain</a:t>
            </a:r>
          </a:p>
          <a:p>
            <a:pPr marL="17780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i-FI" dirty="0"/>
              <a:t>valitettavasti</a:t>
            </a:r>
          </a:p>
          <a:p>
            <a:pPr marL="17780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fi-FI" dirty="0"/>
              <a:t>varmasti </a:t>
            </a:r>
          </a:p>
          <a:p>
            <a:pPr marL="0" indent="0" eaLnBrk="1" fontAlgn="auto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ct val="25000"/>
              <a:buFont typeface="Arial"/>
              <a:buNone/>
              <a:defRPr/>
            </a:pPr>
            <a:endParaRPr lang="fi-FI" sz="2590" dirty="0"/>
          </a:p>
        </p:txBody>
      </p:sp>
      <p:sp>
        <p:nvSpPr>
          <p:cNvPr id="118" name="Shape 118">
            <a:extLst>
              <a:ext uri="{FF2B5EF4-FFF2-40B4-BE49-F238E27FC236}">
                <a16:creationId xmlns:a16="http://schemas.microsoft.com/office/drawing/2014/main" id="{8885BD30-EBD6-497B-A01A-AC4DE69BD66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903913" y="1825625"/>
            <a:ext cx="5376862" cy="4351338"/>
          </a:xfrm>
        </p:spPr>
        <p:txBody>
          <a:bodyPr tIns="45700" bIns="45700"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kanske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ändå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troligen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gärna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också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alltså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förstås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bara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tyvärr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lnSpc>
                <a:spcPct val="70000"/>
              </a:lnSpc>
              <a:buClr>
                <a:srgbClr val="000000"/>
              </a:buClr>
              <a:buSzPct val="25000"/>
              <a:buFontTx/>
              <a:buNone/>
            </a:pPr>
            <a:r>
              <a:rPr lang="fi-FI" altLang="fi-FI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säkert</a:t>
            </a:r>
            <a:endParaRPr lang="fi-FI" altLang="fi-FI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41" name="Shape 109">
            <a:extLst>
              <a:ext uri="{FF2B5EF4-FFF2-40B4-BE49-F238E27FC236}">
                <a16:creationId xmlns:a16="http://schemas.microsoft.com/office/drawing/2014/main" id="{20668343-A86C-4A0A-A2A7-355752ED1D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6775" y="379413"/>
            <a:ext cx="10515600" cy="1325562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Tavallisia liikkuvia määreitä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6BBE22B-94A1-457D-9DCA-B4BA0C900B32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hape 123">
            <a:extLst>
              <a:ext uri="{FF2B5EF4-FFF2-40B4-BE49-F238E27FC236}">
                <a16:creationId xmlns:a16="http://schemas.microsoft.com/office/drawing/2014/main" id="{AA67BD9E-C729-4036-83D8-C6F2BE04045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Alleviivaat virkkeistä sivulauseet. (1/3)</a:t>
            </a:r>
          </a:p>
        </p:txBody>
      </p:sp>
      <p:sp>
        <p:nvSpPr>
          <p:cNvPr id="16388" name="Shape 124">
            <a:extLst>
              <a:ext uri="{FF2B5EF4-FFF2-40B4-BE49-F238E27FC236}">
                <a16:creationId xmlns:a16="http://schemas.microsoft.com/office/drawing/2014/main" id="{01A35F76-4244-4884-A8C1-3A11D11B2C98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 tIns="45700" bIns="45700"/>
          <a:lstStyle/>
          <a:p>
            <a:pPr marL="514350" indent="-514350" eaLnBrk="1" hangingPunct="1">
              <a:buClr>
                <a:srgbClr val="000000"/>
              </a:buClr>
              <a:buSzTx/>
              <a:buFont typeface="+mj-lt"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ledsen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igen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kommer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för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sent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+mj-lt"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sen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eftersom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tyvärr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missade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bussen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+mj-lt"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hjälpa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äntligen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+mj-lt"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hinner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hjälpa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också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Lotta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hjälp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+mj-lt"/>
              <a:buAutoNum type="arabicPeriod"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ledsen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r>
              <a:rPr lang="fi-FI" altLang="fi-FI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igen</a:t>
            </a:r>
            <a:r>
              <a:rPr lang="fi-FI" altLang="fi-FI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kommer</a:t>
            </a:r>
            <a:r>
              <a:rPr lang="fi-FI" altLang="fi-FI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för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sent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sen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eftersom</a:t>
            </a:r>
            <a:r>
              <a:rPr lang="fi-FI" altLang="fi-FI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tyvärr</a:t>
            </a:r>
            <a:r>
              <a:rPr lang="fi-FI" altLang="fi-FI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missade</a:t>
            </a:r>
            <a:r>
              <a:rPr lang="fi-FI" altLang="fi-FI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bussen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hjälpa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när</a:t>
            </a:r>
            <a:r>
              <a:rPr lang="fi-FI" altLang="fi-FI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äntligen</a:t>
            </a:r>
            <a:r>
              <a:rPr lang="fi-FI" altLang="fi-FI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?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hinner</a:t>
            </a:r>
            <a:r>
              <a:rPr lang="fi-FI" altLang="fi-FI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hjälpa</a:t>
            </a:r>
            <a:r>
              <a:rPr lang="fi-FI" altLang="fi-FI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också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Lotta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hjälp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+mj-lt"/>
              <a:buAutoNum type="arabicPeriod"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E5C7F80-FD51-425D-B4AE-62A5071BE07A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hape 123">
            <a:extLst>
              <a:ext uri="{FF2B5EF4-FFF2-40B4-BE49-F238E27FC236}">
                <a16:creationId xmlns:a16="http://schemas.microsoft.com/office/drawing/2014/main" id="{AA67BD9E-C729-4036-83D8-C6F2BE0404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Pct val="25000"/>
              <a:buFont typeface="Calibri" panose="020F0502020204030204" pitchFamily="34" charset="0"/>
              <a:buNone/>
            </a:pPr>
            <a:r>
              <a:rPr lang="fi-FI" altLang="fi-FI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Täydennä. (1/3)</a:t>
            </a:r>
          </a:p>
        </p:txBody>
      </p:sp>
      <p:sp>
        <p:nvSpPr>
          <p:cNvPr id="16388" name="Shape 124">
            <a:extLst>
              <a:ext uri="{FF2B5EF4-FFF2-40B4-BE49-F238E27FC236}">
                <a16:creationId xmlns:a16="http://schemas.microsoft.com/office/drawing/2014/main" id="{01A35F76-4244-4884-A8C1-3A11D11B2C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0088" y="1825625"/>
            <a:ext cx="5319712" cy="4351338"/>
          </a:xfrm>
        </p:spPr>
        <p:txBody>
          <a:bodyPr tIns="45700" bIns="45700"/>
          <a:lstStyle/>
          <a:p>
            <a:pPr marL="514350" indent="-514350" eaLnBrk="1" hangingPunct="1">
              <a:spcBef>
                <a:spcPct val="0"/>
              </a:spcBef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Förlåt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(että)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kommer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för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sent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sen (koska)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missade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bussen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Ring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(kun)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hemma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synd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(jos)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komma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måste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vänta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(kunnes) alla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kommit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Calibri" panose="020F0502020204030204" pitchFamily="34" charset="0"/>
              <a:buAutoNum type="arabicPeriod"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börja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(ennen kuin) alla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</a:p>
          <a:p>
            <a:pPr marL="514350" indent="-514350" eaLnBrk="1" hangingPunct="1">
              <a:buClr>
                <a:srgbClr val="000000"/>
              </a:buClr>
              <a:buSzTx/>
              <a:buFont typeface="Calibri" panose="020F0502020204030204" pitchFamily="34" charset="0"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5" name="Shape 125">
            <a:extLst>
              <a:ext uri="{FF2B5EF4-FFF2-40B4-BE49-F238E27FC236}">
                <a16:creationId xmlns:a16="http://schemas.microsoft.com/office/drawing/2014/main" id="{1DD1320F-F2EF-413B-8965-CA8D6338E04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083300" y="1766888"/>
            <a:ext cx="5133975" cy="4410075"/>
          </a:xfrm>
        </p:spPr>
        <p:txBody>
          <a:bodyPr tIns="45700" bIns="45700">
            <a:noAutofit/>
          </a:bodyPr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Förlåt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kommer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för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sent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sen </a:t>
            </a:r>
            <a:r>
              <a:rPr lang="fi-FI" altLang="fi-FI" sz="2400" b="1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eftersom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jag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missade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bussen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Ring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mig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hemma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!</a:t>
            </a:r>
          </a:p>
          <a:p>
            <a:pPr marL="0" indent="0" eaLnBrk="1" hangingPunct="1">
              <a:lnSpc>
                <a:spcPct val="10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Det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synd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om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du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komma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måste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vänta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tills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alla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kommit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buClr>
                <a:srgbClr val="000000"/>
              </a:buClr>
              <a:buSzTx/>
              <a:buNone/>
            </a:pP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kan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inte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börja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b="1" u="sng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förrän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alla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fi-FI" altLang="fi-FI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här</a:t>
            </a:r>
            <a:r>
              <a:rPr lang="fi-FI" altLang="fi-FI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</a:p>
          <a:p>
            <a:pPr marL="457200" indent="-457200" eaLnBrk="1" hangingPunct="1">
              <a:buClr>
                <a:srgbClr val="000000"/>
              </a:buClr>
              <a:buSzPct val="25000"/>
              <a:buFontTx/>
              <a:buNone/>
            </a:pPr>
            <a:endParaRPr lang="fi-FI" altLang="fi-FI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D42B98E-9494-4643-888C-15F43C048167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i-FI" alt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10040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A10F540BCFD73498C5287788A42AF86" ma:contentTypeVersion="10" ma:contentTypeDescription="Luo uusi asiakirja." ma:contentTypeScope="" ma:versionID="d18cc0028bef73f65d336c11c2a78693">
  <xsd:schema xmlns:xsd="http://www.w3.org/2001/XMLSchema" xmlns:xs="http://www.w3.org/2001/XMLSchema" xmlns:p="http://schemas.microsoft.com/office/2006/metadata/properties" xmlns:ns3="e3e1b5a8-2fe4-4eeb-9f27-4cc0a8a55167" xmlns:ns4="71ab168a-e945-43f5-b28f-5956cebc55ca" targetNamespace="http://schemas.microsoft.com/office/2006/metadata/properties" ma:root="true" ma:fieldsID="20a9cc35781ffb658f7423f89b0dbe7a" ns3:_="" ns4:_="">
    <xsd:import namespace="e3e1b5a8-2fe4-4eeb-9f27-4cc0a8a55167"/>
    <xsd:import namespace="71ab168a-e945-43f5-b28f-5956cebc55c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1b5a8-2fe4-4eeb-9f27-4cc0a8a551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b168a-e945-43f5-b28f-5956cebc5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952B5D-4326-45F2-A62C-E1699EBE41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e1b5a8-2fe4-4eeb-9f27-4cc0a8a55167"/>
    <ds:schemaRef ds:uri="71ab168a-e945-43f5-b28f-5956cebc5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5BE310-B0DB-4287-9F6C-4DE4ACD5F7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318F6F-DED1-4ADC-9F08-A38636213263}">
  <ds:schemaRefs>
    <ds:schemaRef ds:uri="http://purl.org/dc/terms/"/>
    <ds:schemaRef ds:uri="http://schemas.microsoft.com/office/2006/metadata/properties"/>
    <ds:schemaRef ds:uri="71ab168a-e945-43f5-b28f-5956cebc55ca"/>
    <ds:schemaRef ds:uri="http://purl.org/dc/dcmitype/"/>
    <ds:schemaRef ds:uri="e3e1b5a8-2fe4-4eeb-9f27-4cc0a8a55167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9206</TotalTime>
  <Words>597</Words>
  <Application>Microsoft Office PowerPoint</Application>
  <PresentationFormat>Laajakuva</PresentationFormat>
  <Paragraphs>137</Paragraphs>
  <Slides>10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Calibri</vt:lpstr>
      <vt:lpstr>Arial</vt:lpstr>
      <vt:lpstr>Office-teema</vt:lpstr>
      <vt:lpstr>Office-teema</vt:lpstr>
      <vt:lpstr>Alistuskonjunktiolla alkava sivulause</vt:lpstr>
      <vt:lpstr>Alistuskonjunktiolla alkava sivulause</vt:lpstr>
      <vt:lpstr>Alistuskonjunktiolla alkava sivulause</vt:lpstr>
      <vt:lpstr>Tavallisia alistuskonjunktiota</vt:lpstr>
      <vt:lpstr>Innan vai förrän?</vt:lpstr>
      <vt:lpstr>Tavallisia liikkuvia määreitä</vt:lpstr>
      <vt:lpstr>Tavallisia liikkuvia määreitä</vt:lpstr>
      <vt:lpstr>Alleviivaat virkkeistä sivulauseet. (1/3)</vt:lpstr>
      <vt:lpstr>Täydennä. (1/3)</vt:lpstr>
      <vt:lpstr>Täydennä sivulauseet. (3/3)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Alistuskonjunktiolla alkava sivulause</dc:title>
  <dc:creator>Saija Tamminen-Parre</dc:creator>
  <cp:lastModifiedBy>Seitaniemi Siiri</cp:lastModifiedBy>
  <cp:revision>21</cp:revision>
  <dcterms:modified xsi:type="dcterms:W3CDTF">2021-08-12T05:27:36Z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0x010100FA10F540BCFD73498C5287788A42AF86</vt:lpwstr>
  </property>
</Properties>
</file>