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Shanghai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234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Sääolot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568334"/>
            <a:ext cx="8612631" cy="46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1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Urheilupaikat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76894"/>
            <a:ext cx="3494087" cy="425888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991004" y="2161309"/>
            <a:ext cx="472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Yksi niistä stadionista, mutta uusiakin on mahdollista rakentaa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21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Liikenneyhteydet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7088" y="1905000"/>
            <a:ext cx="4512214" cy="377825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615605" y="1905000"/>
            <a:ext cx="537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Eriomainen liikenneyhteys koko kaupungissa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7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Uusien rakennelmien käyttömahdollisuudet kisojen jälkeen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Stadionista </a:t>
            </a:r>
            <a:r>
              <a:rPr lang="fi-FI" smtClean="0"/>
              <a:t>tulevat julkisen </a:t>
            </a:r>
            <a:r>
              <a:rPr lang="fi-FI" dirty="0" smtClean="0"/>
              <a:t>käyttöön.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2544227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</TotalTime>
  <Words>27</Words>
  <Application>Microsoft Office PowerPoint</Application>
  <PresentationFormat>Laajakuva</PresentationFormat>
  <Paragraphs>8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Kuiskaus</vt:lpstr>
      <vt:lpstr>Shanghai</vt:lpstr>
      <vt:lpstr>Sääolot</vt:lpstr>
      <vt:lpstr>Urheilupaikat</vt:lpstr>
      <vt:lpstr>Liikenneyhteydet</vt:lpstr>
      <vt:lpstr>Uusien rakennelmien käyttömahdollisuudet kisojen jälkeen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Shanghai</dc:title>
  <dc:creator>Kirin Pörsti</dc:creator>
  <cp:lastModifiedBy>Kirin Pörsti</cp:lastModifiedBy>
  <cp:revision>2</cp:revision>
  <dcterms:created xsi:type="dcterms:W3CDTF">2019-03-10T17:00:26Z</dcterms:created>
  <dcterms:modified xsi:type="dcterms:W3CDTF">2019-03-10T17:44:13Z</dcterms:modified>
</cp:coreProperties>
</file>