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13.10.2016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6925" y="2276475"/>
            <a:ext cx="2257245" cy="4313208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>
            <a:off x="2667000" y="352425"/>
            <a:ext cx="6396371" cy="707886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ctr"/>
            <a:r>
              <a:rPr lang="FI-FI" sz="4000" b="1" u="sng">
                <a:solidFill>
                  <a:srgbClr val="1E4E79"/>
                </a:solidFill>
              </a:rPr>
              <a:t>LOGOKILPAILU</a:t>
            </a:r>
            <a:endParaRPr lang="fi-FI" sz="4000" b="1" u="sng">
              <a:solidFill>
                <a:srgbClr val="1E4E79"/>
              </a:solidFill>
            </a:endParaRPr>
          </a:p>
        </p:txBody>
      </p:sp>
      <p:sp>
        <p:nvSpPr>
          <p:cNvPr id="6" name="Tekstiruutu 5"/>
          <p:cNvSpPr txBox="1"/>
          <p:nvPr/>
        </p:nvSpPr>
        <p:spPr>
          <a:xfrm>
            <a:off x="428625" y="1228725"/>
            <a:ext cx="8539163" cy="2677656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ctr"/>
            <a:r>
              <a:rPr lang="FI-FI" sz="2400">
                <a:solidFill>
                  <a:srgbClr val="1E4E79"/>
                </a:solidFill>
              </a:rPr>
              <a:t>Järjestämme koulussamme logokilpailun, joka liittyy kansainväliseen projektiin </a:t>
            </a:r>
            <a:r>
              <a:rPr lang="FI-FI" sz="2400" err="1">
                <a:solidFill>
                  <a:srgbClr val="1E4E79"/>
                </a:solidFill>
              </a:rPr>
              <a:t>self</a:t>
            </a:r>
            <a:r>
              <a:rPr lang="FI-FI" sz="2400">
                <a:solidFill>
                  <a:srgbClr val="1E4E79"/>
                </a:solidFill>
              </a:rPr>
              <a:t> </a:t>
            </a:r>
            <a:r>
              <a:rPr lang="FI-FI" sz="2400" err="1">
                <a:solidFill>
                  <a:srgbClr val="1E4E79"/>
                </a:solidFill>
              </a:rPr>
              <a:t>organised</a:t>
            </a:r>
            <a:r>
              <a:rPr lang="FI-FI" sz="2400">
                <a:solidFill>
                  <a:srgbClr val="1E4E79"/>
                </a:solidFill>
              </a:rPr>
              <a:t> </a:t>
            </a:r>
            <a:r>
              <a:rPr lang="FI-FI" sz="2400" err="1">
                <a:solidFill>
                  <a:srgbClr val="1E4E79"/>
                </a:solidFill>
              </a:rPr>
              <a:t>healthy</a:t>
            </a:r>
            <a:r>
              <a:rPr lang="FI-FI" sz="2400">
                <a:solidFill>
                  <a:srgbClr val="1E4E79"/>
                </a:solidFill>
              </a:rPr>
              <a:t> sport. Suunnittele A4 paperille projektia kuvaava logo. Alhaalla esimerkkejä. Logossa täytyy olla Saksan, Espanjan, Liettuan, Suomen ja Kyproksen liput, sekä teksti ERASMUS+. Logon täytyy liittyä liikuntaan. Palauta logo 10.12. mennessä Irmelille tai Jussi H:lle. Voittajalle luvassa 25€ ja osallistujille luvassa yllätyspalkintoja.</a:t>
            </a:r>
            <a:endParaRPr lang="fi-FI" sz="2400">
              <a:solidFill>
                <a:srgbClr val="1E4E79"/>
              </a:solidFill>
            </a:endParaRPr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4125" y="3933825"/>
            <a:ext cx="2912952" cy="2575179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575" y="4176833"/>
            <a:ext cx="4528868" cy="2300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Office-teema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dcterms:modified xsi:type="dcterms:W3CDTF">2016-10-13T08:58:02Z</dcterms:modified>
</cp:coreProperties>
</file>