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62" r:id="rId6"/>
    <p:sldId id="272" r:id="rId7"/>
    <p:sldId id="258" r:id="rId8"/>
    <p:sldId id="288" r:id="rId9"/>
    <p:sldId id="277" r:id="rId10"/>
    <p:sldId id="273" r:id="rId11"/>
    <p:sldId id="270" r:id="rId12"/>
    <p:sldId id="276" r:id="rId13"/>
    <p:sldId id="274" r:id="rId14"/>
    <p:sldId id="271" r:id="rId15"/>
    <p:sldId id="278" r:id="rId16"/>
    <p:sldId id="275" r:id="rId17"/>
    <p:sldId id="263" r:id="rId18"/>
    <p:sldId id="260" r:id="rId19"/>
    <p:sldId id="280" r:id="rId20"/>
    <p:sldId id="281" r:id="rId21"/>
    <p:sldId id="279" r:id="rId22"/>
    <p:sldId id="266" r:id="rId23"/>
    <p:sldId id="286" r:id="rId24"/>
    <p:sldId id="292" r:id="rId25"/>
    <p:sldId id="293" r:id="rId26"/>
    <p:sldId id="289" r:id="rId27"/>
    <p:sldId id="285" r:id="rId28"/>
    <p:sldId id="261" r:id="rId29"/>
    <p:sldId id="287" r:id="rId30"/>
    <p:sldId id="284" r:id="rId31"/>
    <p:sldId id="295" r:id="rId32"/>
    <p:sldId id="268" r:id="rId33"/>
    <p:sldId id="290" r:id="rId34"/>
    <p:sldId id="291" r:id="rId35"/>
    <p:sldId id="294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Kirjoita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PÄÄotsikko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88069"/>
            <a:ext cx="77724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Tarvittaessa</a:t>
            </a:r>
            <a:r>
              <a:rPr lang="en-US" dirty="0" smtClean="0"/>
              <a:t> </a:t>
            </a:r>
            <a:r>
              <a:rPr lang="en-US" dirty="0" err="1" smtClean="0"/>
              <a:t>kirjoita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tai </a:t>
            </a:r>
            <a:r>
              <a:rPr lang="en-US" dirty="0" err="1" smtClean="0"/>
              <a:t>lisäinformaatiota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445172"/>
            <a:ext cx="8229600" cy="5036208"/>
          </a:xfrm>
        </p:spPr>
        <p:txBody>
          <a:bodyPr vert="eaVert"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755010"/>
            <a:ext cx="20574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755010"/>
            <a:ext cx="6019800" cy="5673818"/>
          </a:xfrm>
        </p:spPr>
        <p:txBody>
          <a:bodyPr vert="eaVert"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04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Väliotsikko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06462"/>
            <a:ext cx="77724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Tarvittaessa lisätietoja, esim. luvun pääotsikko </a:t>
            </a:r>
          </a:p>
          <a:p>
            <a:pPr lvl="0"/>
            <a:r>
              <a:rPr lang="fi-FI" dirty="0" smtClean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 smtClean="0"/>
              <a:t>vertailun</a:t>
            </a:r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8069"/>
            <a:ext cx="3008313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578069"/>
            <a:ext cx="5111750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Sisältöä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322552"/>
            <a:ext cx="3008313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993290"/>
            <a:ext cx="54864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 smtClean="0"/>
              <a:t>Kuvan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Kuvaslide</a:t>
            </a:r>
            <a:r>
              <a:rPr lang="en-US" dirty="0" smtClean="0"/>
              <a:t>: </a:t>
            </a:r>
            <a:r>
              <a:rPr lang="en-US" dirty="0" err="1" smtClean="0"/>
              <a:t>raahaa</a:t>
            </a:r>
            <a:r>
              <a:rPr lang="en-US" dirty="0" smtClean="0"/>
              <a:t> </a:t>
            </a:r>
            <a:r>
              <a:rPr lang="en-US" dirty="0" err="1" smtClean="0"/>
              <a:t>kuva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61725"/>
            <a:ext cx="54864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Kirjoita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6346"/>
            <a:ext cx="82296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Kuudes taso</a:t>
            </a:r>
          </a:p>
          <a:p>
            <a:pPr lvl="6"/>
            <a:r>
              <a:rPr lang="fi-FI" dirty="0" smtClean="0"/>
              <a:t>Seitsemäs taso</a:t>
            </a:r>
            <a:endParaRPr lang="en-US" dirty="0" smtClean="0"/>
          </a:p>
          <a:p>
            <a:pPr lvl="7"/>
            <a:r>
              <a:rPr lang="en-US" dirty="0" err="1" smtClean="0"/>
              <a:t>Kahdeksas</a:t>
            </a:r>
            <a:r>
              <a:rPr lang="en-US" dirty="0" smtClean="0"/>
              <a:t> </a:t>
            </a:r>
            <a:r>
              <a:rPr lang="en-US" dirty="0" err="1" smtClean="0"/>
              <a:t>taso</a:t>
            </a:r>
            <a:endParaRPr lang="en-US" dirty="0" smtClean="0"/>
          </a:p>
          <a:p>
            <a:pPr lvl="7"/>
            <a:r>
              <a:rPr lang="en-US" dirty="0" err="1" smtClean="0"/>
              <a:t>Kahdeksas</a:t>
            </a:r>
            <a:r>
              <a:rPr lang="en-US" dirty="0" smtClean="0"/>
              <a:t> </a:t>
            </a:r>
            <a:r>
              <a:rPr lang="en-US" dirty="0" err="1" smtClean="0"/>
              <a:t>toisen</a:t>
            </a:r>
            <a:r>
              <a:rPr lang="en-US" dirty="0" smtClean="0"/>
              <a:t> </a:t>
            </a:r>
            <a:r>
              <a:rPr lang="en-US" dirty="0" err="1" smtClean="0"/>
              <a:t>kerran</a:t>
            </a:r>
            <a:endParaRPr lang="en-US" dirty="0" smtClean="0"/>
          </a:p>
          <a:p>
            <a:pPr lvl="7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imo.Veistola@e-oppi.fi" TargetMode="External"/><Relationship Id="rId2" Type="http://schemas.openxmlformats.org/officeDocument/2006/relationships/hyperlink" Target="mailto:Simo.veistola@forssa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da.net/forssa/forssan-yhteislyseo" TargetMode="External"/><Relationship Id="rId5" Type="http://schemas.openxmlformats.org/officeDocument/2006/relationships/hyperlink" Target="http://www.e-oppi.fi/" TargetMode="External"/><Relationship Id="rId4" Type="http://schemas.openxmlformats.org/officeDocument/2006/relationships/hyperlink" Target="http://www.forssanyhteislyseo.f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Miten</a:t>
            </a:r>
            <a:r>
              <a:rPr lang="en-US" dirty="0" smtClean="0"/>
              <a:t> </a:t>
            </a:r>
            <a:r>
              <a:rPr lang="en-US" dirty="0" err="1" smtClean="0"/>
              <a:t>lukio</a:t>
            </a:r>
            <a:r>
              <a:rPr lang="en-US" dirty="0" smtClean="0"/>
              <a:t> </a:t>
            </a:r>
            <a:r>
              <a:rPr lang="en-US" dirty="0" err="1" smtClean="0"/>
              <a:t>siirtyy</a:t>
            </a:r>
            <a:r>
              <a:rPr lang="en-US" dirty="0" smtClean="0"/>
              <a:t> </a:t>
            </a:r>
            <a:r>
              <a:rPr lang="en-US" dirty="0" err="1" smtClean="0"/>
              <a:t>digiaikaan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Simo Veistola</a:t>
            </a:r>
          </a:p>
          <a:p>
            <a:r>
              <a:rPr lang="en-US" dirty="0" err="1" smtClean="0"/>
              <a:t>Rehtori</a:t>
            </a:r>
            <a:r>
              <a:rPr lang="en-US" dirty="0" smtClean="0"/>
              <a:t>, </a:t>
            </a:r>
            <a:r>
              <a:rPr lang="en-US" dirty="0" err="1" smtClean="0"/>
              <a:t>toimitusjohtaja</a:t>
            </a:r>
            <a:endParaRPr lang="en-US" dirty="0" smtClean="0"/>
          </a:p>
          <a:p>
            <a:r>
              <a:rPr lang="en-US" dirty="0" smtClean="0"/>
              <a:t>FT, MBA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805" y="4601164"/>
            <a:ext cx="838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Nykytilanne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Ollaan</a:t>
            </a:r>
            <a:r>
              <a:rPr lang="en-US" dirty="0" smtClean="0"/>
              <a:t> </a:t>
            </a:r>
            <a:r>
              <a:rPr lang="en-US" dirty="0" err="1" smtClean="0"/>
              <a:t>oltu</a:t>
            </a:r>
            <a:r>
              <a:rPr lang="en-US" dirty="0" smtClean="0"/>
              <a:t> </a:t>
            </a:r>
            <a:r>
              <a:rPr lang="en-US" dirty="0" err="1" smtClean="0"/>
              <a:t>tyytyväisiä</a:t>
            </a:r>
            <a:r>
              <a:rPr lang="en-US" dirty="0" smtClean="0"/>
              <a:t> </a:t>
            </a:r>
            <a:r>
              <a:rPr lang="en-US" dirty="0" err="1" smtClean="0"/>
              <a:t>nykyiseen</a:t>
            </a:r>
            <a:r>
              <a:rPr lang="en-US" dirty="0" smtClean="0"/>
              <a:t> </a:t>
            </a:r>
            <a:r>
              <a:rPr lang="en-US" dirty="0" err="1" smtClean="0"/>
              <a:t>lukioon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Yleissivistys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Ajattelu</a:t>
            </a:r>
            <a:r>
              <a:rPr lang="en-US" dirty="0" smtClean="0"/>
              <a:t>, </a:t>
            </a:r>
            <a:r>
              <a:rPr lang="en-US" dirty="0" err="1" smtClean="0"/>
              <a:t>kynä</a:t>
            </a:r>
            <a:r>
              <a:rPr lang="en-US" dirty="0" smtClean="0"/>
              <a:t> ja </a:t>
            </a:r>
            <a:r>
              <a:rPr lang="en-US" dirty="0" err="1" smtClean="0"/>
              <a:t>paperi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Opettajajohtoisuus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81" y="3923863"/>
            <a:ext cx="215817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Nyt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Sähköiset</a:t>
            </a:r>
            <a:r>
              <a:rPr lang="en-US" dirty="0" smtClean="0"/>
              <a:t> </a:t>
            </a:r>
            <a:r>
              <a:rPr lang="en-US" dirty="0" err="1" smtClean="0"/>
              <a:t>yo-kirjoitukset</a:t>
            </a:r>
            <a:r>
              <a:rPr lang="en-US" dirty="0" smtClean="0"/>
              <a:t> </a:t>
            </a:r>
            <a:r>
              <a:rPr lang="en-US" dirty="0" err="1" smtClean="0"/>
              <a:t>tulevat</a:t>
            </a:r>
            <a:endParaRPr lang="en-US" dirty="0" smtClean="0"/>
          </a:p>
          <a:p>
            <a:r>
              <a:rPr lang="en-US" dirty="0" err="1" smtClean="0"/>
              <a:t>Tekniikka</a:t>
            </a:r>
            <a:r>
              <a:rPr lang="en-US" dirty="0" smtClean="0"/>
              <a:t> </a:t>
            </a:r>
            <a:r>
              <a:rPr lang="en-US" dirty="0" err="1" smtClean="0"/>
              <a:t>mahdollistaa</a:t>
            </a:r>
            <a:r>
              <a:rPr lang="en-US" dirty="0" smtClean="0"/>
              <a:t> </a:t>
            </a:r>
            <a:r>
              <a:rPr lang="en-US" dirty="0" err="1" smtClean="0"/>
              <a:t>muutoksen</a:t>
            </a:r>
            <a:r>
              <a:rPr lang="en-US" dirty="0" smtClean="0"/>
              <a:t> </a:t>
            </a:r>
            <a:r>
              <a:rPr lang="en-US" dirty="0" err="1" smtClean="0"/>
              <a:t>siihen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</a:t>
            </a:r>
            <a:r>
              <a:rPr lang="en-US" dirty="0" err="1" smtClean="0"/>
              <a:t>sähköistyminen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tarkoita</a:t>
            </a:r>
            <a:r>
              <a:rPr lang="en-US" dirty="0" smtClean="0"/>
              <a:t> vain </a:t>
            </a:r>
            <a:r>
              <a:rPr lang="en-US" dirty="0" err="1" smtClean="0"/>
              <a:t>tiedon</a:t>
            </a:r>
            <a:r>
              <a:rPr lang="en-US" dirty="0" smtClean="0"/>
              <a:t> </a:t>
            </a:r>
            <a:r>
              <a:rPr lang="en-US" dirty="0" err="1" smtClean="0"/>
              <a:t>siirtoa</a:t>
            </a:r>
            <a:endParaRPr lang="en-US" dirty="0" smtClean="0"/>
          </a:p>
          <a:p>
            <a:pPr lvl="2"/>
            <a:r>
              <a:rPr lang="en-US" dirty="0" err="1" smtClean="0"/>
              <a:t>Opettaja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Opiskelija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Opiskelija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Opettaja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Muutos</a:t>
            </a:r>
            <a:r>
              <a:rPr lang="en-US" dirty="0" smtClean="0"/>
              <a:t> ja </a:t>
            </a:r>
            <a:r>
              <a:rPr lang="en-US" dirty="0" err="1" smtClean="0"/>
              <a:t>tvt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Tvt</a:t>
            </a:r>
            <a:r>
              <a:rPr lang="en-US" dirty="0" smtClean="0"/>
              <a:t> </a:t>
            </a:r>
            <a:r>
              <a:rPr lang="en-US" dirty="0" err="1" smtClean="0"/>
              <a:t>mahdollistaa</a:t>
            </a:r>
            <a:r>
              <a:rPr lang="en-US" dirty="0" smtClean="0"/>
              <a:t>, </a:t>
            </a:r>
            <a:r>
              <a:rPr lang="en-US" dirty="0" err="1" smtClean="0"/>
              <a:t>helpottaa</a:t>
            </a:r>
            <a:r>
              <a:rPr lang="en-US" dirty="0" smtClean="0"/>
              <a:t>, </a:t>
            </a:r>
            <a:r>
              <a:rPr lang="en-US" dirty="0" err="1" smtClean="0"/>
              <a:t>parantaa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Työelämän</a:t>
            </a:r>
            <a:r>
              <a:rPr lang="en-US" dirty="0" smtClean="0"/>
              <a:t> </a:t>
            </a:r>
            <a:r>
              <a:rPr lang="en-US" dirty="0" err="1" smtClean="0"/>
              <a:t>vaatimukset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13" y="2505406"/>
            <a:ext cx="5838106" cy="3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Mitä</a:t>
            </a:r>
            <a:r>
              <a:rPr lang="en-US" dirty="0" smtClean="0"/>
              <a:t> </a:t>
            </a:r>
            <a:r>
              <a:rPr lang="en-US" dirty="0" err="1" smtClean="0"/>
              <a:t>tarvitaan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 err="1" smtClean="0"/>
              <a:t>Lukion</a:t>
            </a:r>
            <a:r>
              <a:rPr lang="en-US" dirty="0" smtClean="0"/>
              <a:t> </a:t>
            </a:r>
            <a:r>
              <a:rPr lang="en-US" dirty="0" err="1" smtClean="0"/>
              <a:t>strategia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Tieto</a:t>
            </a:r>
            <a:r>
              <a:rPr lang="en-US" dirty="0" smtClean="0"/>
              <a:t>- ja </a:t>
            </a:r>
            <a:r>
              <a:rPr lang="en-US" dirty="0" err="1" smtClean="0"/>
              <a:t>viestintästrategia</a:t>
            </a:r>
            <a:endParaRPr lang="en-US" dirty="0" smtClean="0"/>
          </a:p>
          <a:p>
            <a:pPr lvl="1"/>
            <a:r>
              <a:rPr lang="en-US" dirty="0" err="1" smtClean="0"/>
              <a:t>Aikataulutus</a:t>
            </a:r>
            <a:r>
              <a:rPr lang="en-US" dirty="0" smtClean="0"/>
              <a:t>, </a:t>
            </a:r>
            <a:r>
              <a:rPr lang="en-US" dirty="0" err="1" smtClean="0"/>
              <a:t>budjetti</a:t>
            </a:r>
            <a:endParaRPr lang="en-US" dirty="0"/>
          </a:p>
          <a:p>
            <a:pPr lvl="1"/>
            <a:r>
              <a:rPr lang="en-US" dirty="0" err="1" smtClean="0"/>
              <a:t>Infrastruktuuri</a:t>
            </a:r>
            <a:r>
              <a:rPr lang="en-US" dirty="0" smtClean="0"/>
              <a:t>, </a:t>
            </a:r>
            <a:r>
              <a:rPr lang="en-US" dirty="0" err="1" smtClean="0"/>
              <a:t>tietohallinnon</a:t>
            </a:r>
            <a:r>
              <a:rPr lang="en-US" dirty="0" smtClean="0"/>
              <a:t> </a:t>
            </a:r>
            <a:r>
              <a:rPr lang="en-US" dirty="0" err="1" smtClean="0"/>
              <a:t>halu</a:t>
            </a:r>
            <a:r>
              <a:rPr lang="en-US" dirty="0" smtClean="0"/>
              <a:t> &amp; </a:t>
            </a:r>
            <a:r>
              <a:rPr lang="en-US" dirty="0" err="1" smtClean="0"/>
              <a:t>ymmärrys</a:t>
            </a:r>
            <a:endParaRPr lang="en-US" dirty="0" smtClean="0"/>
          </a:p>
          <a:p>
            <a:pPr lvl="1"/>
            <a:r>
              <a:rPr lang="en-US" dirty="0" err="1" smtClean="0"/>
              <a:t>Laitteita</a:t>
            </a:r>
            <a:r>
              <a:rPr lang="en-US" dirty="0" smtClean="0"/>
              <a:t>, </a:t>
            </a:r>
            <a:r>
              <a:rPr lang="en-US" dirty="0" err="1" smtClean="0"/>
              <a:t>ohjelmia</a:t>
            </a:r>
            <a:r>
              <a:rPr lang="en-US" dirty="0" smtClean="0"/>
              <a:t>, </a:t>
            </a:r>
            <a:r>
              <a:rPr lang="en-US" dirty="0" err="1" smtClean="0"/>
              <a:t>sovelluksia</a:t>
            </a:r>
            <a:r>
              <a:rPr lang="en-US" dirty="0" smtClean="0"/>
              <a:t>, </a:t>
            </a:r>
            <a:r>
              <a:rPr lang="en-US" dirty="0" err="1" smtClean="0"/>
              <a:t>materiaaleja</a:t>
            </a:r>
            <a:endParaRPr lang="en-US" dirty="0" smtClean="0"/>
          </a:p>
          <a:p>
            <a:pPr lvl="1"/>
            <a:r>
              <a:rPr lang="en-US" dirty="0" err="1" smtClean="0"/>
              <a:t>Opettajia</a:t>
            </a:r>
            <a:r>
              <a:rPr lang="en-US" dirty="0" smtClean="0"/>
              <a:t>: </a:t>
            </a:r>
            <a:r>
              <a:rPr lang="en-US" dirty="0" err="1" smtClean="0"/>
              <a:t>varhaisia</a:t>
            </a:r>
            <a:r>
              <a:rPr lang="en-US" dirty="0" smtClean="0"/>
              <a:t> </a:t>
            </a:r>
            <a:r>
              <a:rPr lang="en-US" dirty="0" err="1" smtClean="0"/>
              <a:t>omaksujia</a:t>
            </a:r>
            <a:r>
              <a:rPr lang="en-US" dirty="0" smtClean="0"/>
              <a:t> ja </a:t>
            </a:r>
            <a:r>
              <a:rPr lang="en-US" dirty="0" err="1" smtClean="0"/>
              <a:t>kokelijoita</a:t>
            </a:r>
            <a:r>
              <a:rPr lang="en-US" dirty="0" smtClean="0"/>
              <a:t>, </a:t>
            </a:r>
            <a:r>
              <a:rPr lang="en-US" dirty="0" err="1" smtClean="0"/>
              <a:t>kyvykkäitä</a:t>
            </a:r>
            <a:r>
              <a:rPr lang="en-US" dirty="0" smtClean="0"/>
              <a:t> </a:t>
            </a:r>
            <a:r>
              <a:rPr lang="en-US" dirty="0" err="1" smtClean="0"/>
              <a:t>oppijoita</a:t>
            </a:r>
            <a:endParaRPr lang="en-US" dirty="0" smtClean="0"/>
          </a:p>
          <a:p>
            <a:pPr lvl="1"/>
            <a:r>
              <a:rPr lang="en-US" dirty="0" err="1" smtClean="0"/>
              <a:t>Päämäärätietoinen</a:t>
            </a:r>
            <a:r>
              <a:rPr lang="en-US" dirty="0" smtClean="0"/>
              <a:t> </a:t>
            </a:r>
            <a:r>
              <a:rPr lang="en-US" dirty="0" err="1" smtClean="0"/>
              <a:t>johto</a:t>
            </a:r>
            <a:endParaRPr lang="en-US" dirty="0"/>
          </a:p>
        </p:txBody>
      </p:sp>
      <p:sp>
        <p:nvSpPr>
          <p:cNvPr id="4" name="Nuoli oikealle 3"/>
          <p:cNvSpPr/>
          <p:nvPr/>
        </p:nvSpPr>
        <p:spPr>
          <a:xfrm>
            <a:off x="6305909" y="1668270"/>
            <a:ext cx="1181819" cy="6038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5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1" y="3170622"/>
            <a:ext cx="8229600" cy="7532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Miten</a:t>
            </a:r>
            <a:r>
              <a:rPr lang="en-US" dirty="0" smtClean="0"/>
              <a:t> </a:t>
            </a:r>
            <a:r>
              <a:rPr lang="en-US" dirty="0" err="1" smtClean="0"/>
              <a:t>muutos</a:t>
            </a:r>
            <a:r>
              <a:rPr lang="en-US" dirty="0" smtClean="0"/>
              <a:t> </a:t>
            </a:r>
            <a:r>
              <a:rPr lang="en-US" dirty="0" err="1" smtClean="0"/>
              <a:t>tehdään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289" y="616339"/>
            <a:ext cx="6781881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Lukion</a:t>
            </a:r>
            <a:r>
              <a:rPr lang="en-US" dirty="0" smtClean="0"/>
              <a:t> </a:t>
            </a:r>
            <a:r>
              <a:rPr lang="en-US" dirty="0" err="1" smtClean="0"/>
              <a:t>nopea</a:t>
            </a:r>
            <a:r>
              <a:rPr lang="en-US" dirty="0" smtClean="0"/>
              <a:t> </a:t>
            </a:r>
            <a:r>
              <a:rPr lang="en-US" dirty="0" err="1" smtClean="0"/>
              <a:t>eteneminen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Innovaattorit</a:t>
            </a:r>
            <a:endParaRPr lang="en-US" dirty="0" smtClean="0"/>
          </a:p>
          <a:p>
            <a:r>
              <a:rPr lang="en-US" dirty="0" err="1" smtClean="0"/>
              <a:t>Leimahduspiste</a:t>
            </a:r>
            <a:r>
              <a:rPr lang="en-US" dirty="0" smtClean="0"/>
              <a:t>: n. 20% </a:t>
            </a:r>
            <a:r>
              <a:rPr lang="en-US" dirty="0" err="1" smtClean="0"/>
              <a:t>opettajista</a:t>
            </a:r>
            <a:endParaRPr lang="en-US" dirty="0" smtClean="0"/>
          </a:p>
          <a:p>
            <a:r>
              <a:rPr lang="en-US" dirty="0" err="1" smtClean="0"/>
              <a:t>Aikaisten</a:t>
            </a:r>
            <a:r>
              <a:rPr lang="en-US" dirty="0" smtClean="0"/>
              <a:t> </a:t>
            </a:r>
            <a:r>
              <a:rPr lang="en-US" dirty="0" err="1" smtClean="0"/>
              <a:t>omaksujien</a:t>
            </a:r>
            <a:r>
              <a:rPr lang="en-US" dirty="0" smtClean="0"/>
              <a:t> </a:t>
            </a:r>
            <a:r>
              <a:rPr lang="en-US" dirty="0" err="1" smtClean="0"/>
              <a:t>koulutusta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jalkauttaminen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omaan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kouluun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Lukio-opettajissa</a:t>
            </a:r>
            <a:r>
              <a:rPr lang="en-US" dirty="0" smtClean="0">
                <a:sym typeface="Wingdings" panose="05000000000000000000" pitchFamily="2" charset="2"/>
              </a:rPr>
              <a:t> on </a:t>
            </a:r>
            <a:r>
              <a:rPr lang="en-US" dirty="0" err="1" smtClean="0">
                <a:sym typeface="Wingdings" panose="05000000000000000000" pitchFamily="2" charset="2"/>
              </a:rPr>
              <a:t>osaajia</a:t>
            </a:r>
            <a:r>
              <a:rPr lang="en-US" dirty="0" smtClean="0">
                <a:sym typeface="Wingdings" panose="05000000000000000000" pitchFamily="2" charset="2"/>
              </a:rPr>
              <a:t>, vain </a:t>
            </a:r>
            <a:r>
              <a:rPr lang="en-US" dirty="0" err="1" smtClean="0">
                <a:sym typeface="Wingdings" panose="05000000000000000000" pitchFamily="2" charset="2"/>
              </a:rPr>
              <a:t>kyky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reagoida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koko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lukion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laajuudella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yleensä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puuttuu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03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Opiskelijat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8" y="1630392"/>
            <a:ext cx="7855790" cy="44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Opiskelijat</a:t>
            </a:r>
            <a:r>
              <a:rPr lang="en-US" dirty="0" smtClean="0"/>
              <a:t> </a:t>
            </a:r>
            <a:r>
              <a:rPr lang="en-US" dirty="0" err="1" smtClean="0"/>
              <a:t>lukiossa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Käytän</a:t>
            </a:r>
            <a:r>
              <a:rPr lang="en-US" dirty="0" smtClean="0"/>
              <a:t> </a:t>
            </a:r>
            <a:r>
              <a:rPr lang="en-US" dirty="0" err="1" smtClean="0"/>
              <a:t>tekstinkäsittelyohjelmaa</a:t>
            </a:r>
            <a:r>
              <a:rPr lang="en-US" dirty="0" smtClean="0"/>
              <a:t> </a:t>
            </a:r>
            <a:r>
              <a:rPr lang="en-US" dirty="0" err="1" smtClean="0"/>
              <a:t>oppitunneilla</a:t>
            </a:r>
            <a:r>
              <a:rPr lang="en-US" dirty="0" smtClean="0"/>
              <a:t> </a:t>
            </a:r>
            <a:r>
              <a:rPr lang="en-US" dirty="0" err="1" smtClean="0"/>
              <a:t>lähes</a:t>
            </a:r>
            <a:r>
              <a:rPr lang="en-US" dirty="0" smtClean="0"/>
              <a:t> </a:t>
            </a:r>
            <a:r>
              <a:rPr lang="en-US" dirty="0" err="1" smtClean="0"/>
              <a:t>päivittäin</a:t>
            </a:r>
            <a:r>
              <a:rPr lang="en-US" dirty="0" smtClean="0"/>
              <a:t>: 13%</a:t>
            </a:r>
          </a:p>
          <a:p>
            <a:r>
              <a:rPr lang="en-US" dirty="0" smtClean="0"/>
              <a:t>Olen </a:t>
            </a:r>
            <a:r>
              <a:rPr lang="en-US" dirty="0" err="1" smtClean="0"/>
              <a:t>osallistunut</a:t>
            </a:r>
            <a:r>
              <a:rPr lang="en-US" dirty="0" smtClean="0"/>
              <a:t> e-</a:t>
            </a:r>
            <a:r>
              <a:rPr lang="en-US" dirty="0" err="1" smtClean="0"/>
              <a:t>kokeisiin</a:t>
            </a:r>
            <a:r>
              <a:rPr lang="en-US" dirty="0" smtClean="0"/>
              <a:t>: 70 % </a:t>
            </a:r>
            <a:r>
              <a:rPr lang="en-US" dirty="0" err="1" smtClean="0"/>
              <a:t>ei</a:t>
            </a:r>
            <a:endParaRPr lang="en-US" dirty="0" smtClean="0"/>
          </a:p>
          <a:p>
            <a:r>
              <a:rPr lang="en-US" dirty="0" err="1" smtClean="0"/>
              <a:t>Opettajat</a:t>
            </a:r>
            <a:r>
              <a:rPr lang="en-US" dirty="0" smtClean="0"/>
              <a:t> </a:t>
            </a:r>
            <a:r>
              <a:rPr lang="en-US" dirty="0" err="1" smtClean="0"/>
              <a:t>kannustaneet</a:t>
            </a:r>
            <a:r>
              <a:rPr lang="en-US" dirty="0" smtClean="0"/>
              <a:t> </a:t>
            </a:r>
            <a:r>
              <a:rPr lang="en-US" dirty="0" err="1" smtClean="0"/>
              <a:t>käyttämään</a:t>
            </a:r>
            <a:r>
              <a:rPr lang="en-US" dirty="0" smtClean="0"/>
              <a:t> </a:t>
            </a:r>
            <a:r>
              <a:rPr lang="en-US" dirty="0" err="1" smtClean="0"/>
              <a:t>laitetta</a:t>
            </a:r>
            <a:r>
              <a:rPr lang="en-US" dirty="0" smtClean="0"/>
              <a:t> </a:t>
            </a:r>
            <a:r>
              <a:rPr lang="en-US" dirty="0" err="1" smtClean="0"/>
              <a:t>oppitunneilla</a:t>
            </a:r>
            <a:r>
              <a:rPr lang="en-US" dirty="0" smtClean="0"/>
              <a:t>: 3 % </a:t>
            </a:r>
            <a:r>
              <a:rPr lang="en-US" dirty="0" err="1" smtClean="0"/>
              <a:t>lähes</a:t>
            </a:r>
            <a:r>
              <a:rPr lang="en-US" dirty="0" smtClean="0"/>
              <a:t> </a:t>
            </a:r>
            <a:r>
              <a:rPr lang="en-US" dirty="0" err="1" smtClean="0"/>
              <a:t>päivittäin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Opiskelijat</a:t>
            </a:r>
            <a:r>
              <a:rPr lang="en-US" dirty="0" smtClean="0"/>
              <a:t> </a:t>
            </a:r>
            <a:r>
              <a:rPr lang="en-US" dirty="0" err="1" smtClean="0"/>
              <a:t>lukiossa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Opiskelijoiden</a:t>
            </a:r>
            <a:r>
              <a:rPr lang="en-US" dirty="0" smtClean="0"/>
              <a:t> </a:t>
            </a:r>
            <a:r>
              <a:rPr lang="en-US" dirty="0" err="1" smtClean="0"/>
              <a:t>mielestä</a:t>
            </a:r>
            <a:r>
              <a:rPr lang="en-US" dirty="0" smtClean="0"/>
              <a:t> </a:t>
            </a:r>
            <a:r>
              <a:rPr lang="en-US" dirty="0" err="1" smtClean="0"/>
              <a:t>tietotekniikkaa</a:t>
            </a:r>
            <a:r>
              <a:rPr lang="en-US" dirty="0" smtClean="0"/>
              <a:t> </a:t>
            </a:r>
            <a:r>
              <a:rPr lang="en-US" dirty="0" err="1" smtClean="0"/>
              <a:t>pitäisi</a:t>
            </a:r>
            <a:r>
              <a:rPr lang="en-US" dirty="0" smtClean="0"/>
              <a:t> </a:t>
            </a:r>
            <a:r>
              <a:rPr lang="en-US" dirty="0" err="1" smtClean="0"/>
              <a:t>käyttää</a:t>
            </a:r>
            <a:r>
              <a:rPr lang="en-US" dirty="0" smtClean="0"/>
              <a:t> 	</a:t>
            </a:r>
          </a:p>
          <a:p>
            <a:pPr lvl="1"/>
            <a:r>
              <a:rPr lang="en-US" dirty="0" err="1" smtClean="0"/>
              <a:t>Vähemmän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</a:t>
            </a:r>
            <a:r>
              <a:rPr lang="en-US" dirty="0" err="1" smtClean="0"/>
              <a:t>nykyään</a:t>
            </a:r>
            <a:r>
              <a:rPr lang="en-US" dirty="0" smtClean="0"/>
              <a:t> 10 %</a:t>
            </a:r>
          </a:p>
          <a:p>
            <a:pPr lvl="1"/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verran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</a:t>
            </a:r>
            <a:r>
              <a:rPr lang="en-US" dirty="0" err="1" smtClean="0"/>
              <a:t>tähänkin</a:t>
            </a:r>
            <a:r>
              <a:rPr lang="en-US" dirty="0" smtClean="0"/>
              <a:t> </a:t>
            </a:r>
            <a:r>
              <a:rPr lang="en-US" dirty="0" err="1" smtClean="0"/>
              <a:t>asti</a:t>
            </a:r>
            <a:r>
              <a:rPr lang="en-US" dirty="0" smtClean="0"/>
              <a:t> 53 %</a:t>
            </a:r>
          </a:p>
          <a:p>
            <a:pPr lvl="1"/>
            <a:r>
              <a:rPr lang="en-US" dirty="0" smtClean="0"/>
              <a:t>N=586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Forssan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241"/>
            <a:ext cx="8229600" cy="5115034"/>
          </a:xfrm>
        </p:spPr>
        <p:txBody>
          <a:bodyPr/>
          <a:lstStyle/>
          <a:p>
            <a:pPr lvl="1"/>
            <a:r>
              <a:rPr lang="en-US" sz="2400" dirty="0" smtClean="0"/>
              <a:t>500+100 </a:t>
            </a:r>
            <a:r>
              <a:rPr lang="en-US" sz="2400" dirty="0" err="1" smtClean="0"/>
              <a:t>opiskelijaa</a:t>
            </a:r>
            <a:endParaRPr lang="en-US" sz="2400" dirty="0" smtClean="0"/>
          </a:p>
          <a:p>
            <a:pPr lvl="1"/>
            <a:r>
              <a:rPr lang="en-US" sz="2400" dirty="0" err="1" smtClean="0"/>
              <a:t>Täysin</a:t>
            </a:r>
            <a:r>
              <a:rPr lang="en-US" sz="2400" dirty="0" smtClean="0"/>
              <a:t> </a:t>
            </a:r>
            <a:r>
              <a:rPr lang="en-US" sz="2400" dirty="0" err="1" smtClean="0"/>
              <a:t>remontoitu</a:t>
            </a:r>
            <a:r>
              <a:rPr lang="en-US" sz="2400" dirty="0" smtClean="0"/>
              <a:t> </a:t>
            </a:r>
            <a:r>
              <a:rPr lang="en-US" sz="2400" dirty="0" err="1" smtClean="0"/>
              <a:t>rakennus</a:t>
            </a:r>
            <a:endParaRPr lang="en-US" sz="2400" dirty="0" smtClean="0"/>
          </a:p>
          <a:p>
            <a:pPr lvl="1"/>
            <a:r>
              <a:rPr lang="en-US" sz="2400" dirty="0" err="1" smtClean="0"/>
              <a:t>Seutukunnallinen</a:t>
            </a:r>
            <a:r>
              <a:rPr lang="en-US" sz="2400" dirty="0" smtClean="0"/>
              <a:t> </a:t>
            </a:r>
            <a:r>
              <a:rPr lang="en-US" sz="2400" dirty="0" err="1" smtClean="0"/>
              <a:t>lukio</a:t>
            </a:r>
            <a:endParaRPr lang="en-US" sz="2400" dirty="0" smtClean="0"/>
          </a:p>
          <a:p>
            <a:pPr lvl="1"/>
            <a:r>
              <a:rPr lang="en-US" sz="2400" dirty="0" smtClean="0"/>
              <a:t>Veistola: </a:t>
            </a:r>
            <a:r>
              <a:rPr lang="en-US" sz="2400" dirty="0" err="1" smtClean="0"/>
              <a:t>lakittanut</a:t>
            </a:r>
            <a:r>
              <a:rPr lang="en-US" sz="2400" dirty="0" smtClean="0"/>
              <a:t> </a:t>
            </a:r>
            <a:r>
              <a:rPr lang="en-US" sz="2400" dirty="0" err="1" smtClean="0"/>
              <a:t>yli</a:t>
            </a:r>
            <a:r>
              <a:rPr lang="en-US" sz="2400" dirty="0" smtClean="0"/>
              <a:t> 3000 </a:t>
            </a:r>
            <a:r>
              <a:rPr lang="en-US" sz="2400" dirty="0" err="1" smtClean="0"/>
              <a:t>ylioppilasta</a:t>
            </a:r>
            <a:r>
              <a:rPr lang="en-US" sz="2400" dirty="0" smtClean="0"/>
              <a:t>, </a:t>
            </a:r>
            <a:r>
              <a:rPr lang="en-US" sz="2400" dirty="0" err="1" smtClean="0"/>
              <a:t>oppikirjailija</a:t>
            </a:r>
            <a:r>
              <a:rPr lang="en-US" sz="2400" dirty="0" smtClean="0"/>
              <a:t>, e-</a:t>
            </a:r>
            <a:r>
              <a:rPr lang="en-US" sz="2400" dirty="0" err="1" smtClean="0"/>
              <a:t>Opin</a:t>
            </a:r>
            <a:r>
              <a:rPr lang="en-US" sz="2400" dirty="0" smtClean="0"/>
              <a:t> </a:t>
            </a:r>
            <a:r>
              <a:rPr lang="en-US" sz="2400" dirty="0" err="1" smtClean="0"/>
              <a:t>perustaja</a:t>
            </a:r>
            <a:endParaRPr lang="en-US" sz="2400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19" y="3567125"/>
            <a:ext cx="7341961" cy="280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Yrityksiä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Oppilaiden</a:t>
            </a:r>
            <a:r>
              <a:rPr lang="en-US" dirty="0" smtClean="0"/>
              <a:t> </a:t>
            </a:r>
            <a:r>
              <a:rPr lang="en-US" dirty="0" err="1" smtClean="0"/>
              <a:t>vapaaehtoista</a:t>
            </a:r>
            <a:r>
              <a:rPr lang="en-US" dirty="0" smtClean="0"/>
              <a:t> </a:t>
            </a:r>
            <a:r>
              <a:rPr lang="en-US" dirty="0" err="1" smtClean="0"/>
              <a:t>koulutusta</a:t>
            </a:r>
            <a:r>
              <a:rPr lang="en-US" dirty="0" smtClean="0"/>
              <a:t> </a:t>
            </a:r>
            <a:r>
              <a:rPr lang="en-US" dirty="0" err="1" smtClean="0"/>
              <a:t>ruokatunnilla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Tule </a:t>
            </a:r>
            <a:r>
              <a:rPr lang="en-US" dirty="0" err="1" smtClean="0"/>
              <a:t>oppimaan</a:t>
            </a:r>
            <a:r>
              <a:rPr lang="en-US" dirty="0" smtClean="0"/>
              <a:t> </a:t>
            </a:r>
            <a:r>
              <a:rPr lang="en-US" dirty="0" err="1" smtClean="0"/>
              <a:t>LibreOfficen</a:t>
            </a:r>
            <a:r>
              <a:rPr lang="en-US" dirty="0" smtClean="0"/>
              <a:t> Draw-</a:t>
            </a:r>
            <a:r>
              <a:rPr lang="en-US" dirty="0" err="1" smtClean="0"/>
              <a:t>ohjelmaa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Yrityksiä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Oppilaiden</a:t>
            </a:r>
            <a:r>
              <a:rPr lang="en-US" dirty="0" smtClean="0"/>
              <a:t> </a:t>
            </a:r>
            <a:r>
              <a:rPr lang="en-US" dirty="0" err="1" smtClean="0"/>
              <a:t>vapaaehtoista</a:t>
            </a:r>
            <a:r>
              <a:rPr lang="en-US" dirty="0" smtClean="0"/>
              <a:t> </a:t>
            </a:r>
            <a:r>
              <a:rPr lang="en-US" dirty="0" err="1" smtClean="0"/>
              <a:t>koulutusta</a:t>
            </a:r>
            <a:r>
              <a:rPr lang="en-US" dirty="0" smtClean="0"/>
              <a:t> </a:t>
            </a:r>
            <a:r>
              <a:rPr lang="en-US" dirty="0" err="1" smtClean="0"/>
              <a:t>ruokatunnilla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sz="4000" b="1" dirty="0" err="1" smtClean="0"/>
              <a:t>Osallistujia</a:t>
            </a:r>
            <a:r>
              <a:rPr lang="en-US" sz="4000" b="1" dirty="0" smtClean="0"/>
              <a:t> 0 </a:t>
            </a:r>
            <a:endParaRPr lang="en-US" sz="4000" b="1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8" y="2543834"/>
            <a:ext cx="8229600" cy="7532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Mitä</a:t>
            </a:r>
            <a:r>
              <a:rPr lang="en-US" dirty="0" smtClean="0"/>
              <a:t> </a:t>
            </a:r>
            <a:r>
              <a:rPr lang="en-US" dirty="0" err="1" smtClean="0"/>
              <a:t>Forssassa</a:t>
            </a:r>
            <a:r>
              <a:rPr lang="en-US" dirty="0" smtClean="0"/>
              <a:t> </a:t>
            </a:r>
            <a:r>
              <a:rPr lang="en-US" dirty="0" err="1" smtClean="0"/>
              <a:t>tehdään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Mitä</a:t>
            </a:r>
            <a:r>
              <a:rPr lang="en-US" dirty="0" smtClean="0"/>
              <a:t> </a:t>
            </a:r>
            <a:r>
              <a:rPr lang="en-US" dirty="0" err="1" smtClean="0"/>
              <a:t>käytössä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pPr lvl="2"/>
            <a:r>
              <a:rPr lang="en-US" sz="2600" b="1" dirty="0" smtClean="0"/>
              <a:t>Peda.net: mm. </a:t>
            </a:r>
            <a:r>
              <a:rPr lang="en-US" sz="2600" b="1" dirty="0" err="1" smtClean="0"/>
              <a:t>opettajien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omia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materiaaleja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sähköisiä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kokeita</a:t>
            </a:r>
            <a:endParaRPr lang="en-US" sz="2600" b="1" dirty="0" smtClean="0"/>
          </a:p>
          <a:p>
            <a:pPr lvl="2"/>
            <a:r>
              <a:rPr lang="en-US" sz="2600" b="1" dirty="0" err="1" smtClean="0"/>
              <a:t>OnEdu</a:t>
            </a:r>
            <a:r>
              <a:rPr lang="en-US" sz="2600" b="1" dirty="0" smtClean="0"/>
              <a:t>: </a:t>
            </a:r>
            <a:r>
              <a:rPr lang="en-US" sz="2600" b="1" dirty="0" err="1" smtClean="0"/>
              <a:t>kotisivut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julkaisut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materiaaleja</a:t>
            </a:r>
            <a:r>
              <a:rPr lang="en-US" sz="2600" b="1" dirty="0" smtClean="0"/>
              <a:t>, info-</a:t>
            </a:r>
            <a:r>
              <a:rPr lang="en-US" sz="2600" b="1" dirty="0" err="1" smtClean="0"/>
              <a:t>tv</a:t>
            </a:r>
            <a:endParaRPr lang="en-US" sz="2600" b="1" dirty="0" smtClean="0"/>
          </a:p>
          <a:p>
            <a:pPr lvl="2"/>
            <a:r>
              <a:rPr lang="en-US" sz="2600" b="1" dirty="0" smtClean="0"/>
              <a:t>Kurssi.tv: </a:t>
            </a:r>
            <a:r>
              <a:rPr lang="en-US" sz="2600" b="1" dirty="0" err="1" smtClean="0"/>
              <a:t>videoita</a:t>
            </a:r>
            <a:endParaRPr lang="en-US" sz="2600" b="1" dirty="0" smtClean="0"/>
          </a:p>
          <a:p>
            <a:pPr lvl="2"/>
            <a:r>
              <a:rPr lang="en-US" sz="2600" b="1" dirty="0" smtClean="0"/>
              <a:t>Opetus.tv</a:t>
            </a:r>
          </a:p>
          <a:p>
            <a:pPr lvl="2"/>
            <a:r>
              <a:rPr lang="en-US" sz="2600" b="1" dirty="0" err="1" smtClean="0"/>
              <a:t>Netti-Niilo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asennetaan</a:t>
            </a:r>
            <a:endParaRPr lang="en-US" sz="2600" b="1" dirty="0" smtClean="0"/>
          </a:p>
          <a:p>
            <a:pPr lvl="2"/>
            <a:r>
              <a:rPr lang="en-US" sz="2600" b="1" dirty="0" smtClean="0"/>
              <a:t>e-</a:t>
            </a:r>
            <a:r>
              <a:rPr lang="en-US" sz="2600" b="1" dirty="0" err="1" smtClean="0"/>
              <a:t>Oppi</a:t>
            </a:r>
            <a:r>
              <a:rPr lang="en-US" sz="2600" b="1" dirty="0" smtClean="0"/>
              <a:t>: </a:t>
            </a:r>
            <a:r>
              <a:rPr lang="en-US" sz="2600" b="1" dirty="0" err="1" smtClean="0"/>
              <a:t>monia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kirjoja</a:t>
            </a:r>
            <a:endParaRPr lang="en-US" sz="2600" b="1" dirty="0" smtClean="0"/>
          </a:p>
          <a:p>
            <a:pPr lvl="2"/>
            <a:r>
              <a:rPr lang="en-US" sz="2600" b="1" dirty="0" err="1" smtClean="0"/>
              <a:t>Isojen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kustantajien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sähköisiä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opettajien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materiaaleja</a:t>
            </a:r>
            <a:endParaRPr lang="en-US" sz="2600" b="1" dirty="0" smtClean="0"/>
          </a:p>
          <a:p>
            <a:pPr lvl="2"/>
            <a:r>
              <a:rPr lang="en-US" sz="2600" b="1" dirty="0" err="1" smtClean="0"/>
              <a:t>Opinaika</a:t>
            </a:r>
            <a:endParaRPr lang="en-US" sz="2600" b="1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Mitä</a:t>
            </a:r>
            <a:r>
              <a:rPr lang="en-US" dirty="0" smtClean="0"/>
              <a:t> </a:t>
            </a:r>
            <a:r>
              <a:rPr lang="en-US" dirty="0" err="1" smtClean="0"/>
              <a:t>käytössä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2"/>
            <a:r>
              <a:rPr lang="en-US" sz="2600" b="1" dirty="0" smtClean="0"/>
              <a:t>Office365 </a:t>
            </a:r>
            <a:r>
              <a:rPr lang="en-US" sz="2600" b="1" dirty="0" err="1" smtClean="0"/>
              <a:t>tulossa</a:t>
            </a:r>
            <a:endParaRPr lang="en-US" sz="2600" b="1" dirty="0" smtClean="0"/>
          </a:p>
          <a:p>
            <a:pPr lvl="2"/>
            <a:r>
              <a:rPr lang="en-US" sz="2600" b="1" dirty="0" err="1" smtClean="0"/>
              <a:t>Monia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sovelluksia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Kahoot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Socrative</a:t>
            </a:r>
            <a:r>
              <a:rPr lang="en-US" sz="2600" b="1" dirty="0" smtClean="0"/>
              <a:t>, </a:t>
            </a:r>
            <a:r>
              <a:rPr lang="en-US" sz="2600" b="1" dirty="0" smtClean="0"/>
              <a:t>Google, </a:t>
            </a:r>
            <a:r>
              <a:rPr lang="en-US" sz="2600" b="1" dirty="0" err="1" smtClean="0"/>
              <a:t>Geogebra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LibreOffice</a:t>
            </a:r>
            <a:r>
              <a:rPr lang="en-US" sz="2600" b="1" dirty="0" smtClean="0"/>
              <a:t>…)</a:t>
            </a:r>
            <a:endParaRPr lang="en-US" sz="2600" b="1" dirty="0" smtClean="0"/>
          </a:p>
          <a:p>
            <a:pPr lvl="2"/>
            <a:r>
              <a:rPr lang="en-US" sz="2600" b="1" dirty="0" err="1" smtClean="0"/>
              <a:t>AdobeConnect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tulossa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käyttöön</a:t>
            </a:r>
            <a:endParaRPr lang="en-US" sz="2600" b="1" dirty="0" smtClean="0"/>
          </a:p>
          <a:p>
            <a:pPr lvl="2"/>
            <a:endParaRPr lang="en-US" sz="2600" b="1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3" y="508000"/>
            <a:ext cx="7016149" cy="62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" y="507999"/>
            <a:ext cx="9119950" cy="5168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302732" cy="5365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508000"/>
            <a:ext cx="91154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Kaikki</a:t>
            </a:r>
            <a:r>
              <a:rPr lang="en-US" dirty="0" smtClean="0"/>
              <a:t> </a:t>
            </a:r>
            <a:r>
              <a:rPr lang="en-US" dirty="0" err="1" smtClean="0"/>
              <a:t>ykköset</a:t>
            </a:r>
            <a:r>
              <a:rPr lang="en-US" dirty="0" smtClean="0"/>
              <a:t> </a:t>
            </a:r>
            <a:r>
              <a:rPr lang="en-US" dirty="0" err="1" smtClean="0"/>
              <a:t>omien</a:t>
            </a:r>
            <a:r>
              <a:rPr lang="en-US" dirty="0" smtClean="0"/>
              <a:t> </a:t>
            </a:r>
            <a:r>
              <a:rPr lang="en-US" dirty="0" err="1" smtClean="0"/>
              <a:t>laitteiden</a:t>
            </a:r>
            <a:r>
              <a:rPr lang="en-US" dirty="0" smtClean="0"/>
              <a:t> </a:t>
            </a:r>
            <a:r>
              <a:rPr lang="en-US" dirty="0" err="1" smtClean="0"/>
              <a:t>kanssa</a:t>
            </a:r>
            <a:endParaRPr lang="en-US" dirty="0" smtClean="0"/>
          </a:p>
          <a:p>
            <a:r>
              <a:rPr lang="en-US" dirty="0" err="1" smtClean="0"/>
              <a:t>Ainoa</a:t>
            </a:r>
            <a:r>
              <a:rPr lang="en-US" dirty="0" smtClean="0"/>
              <a:t> </a:t>
            </a:r>
            <a:r>
              <a:rPr lang="en-US" dirty="0" err="1" smtClean="0"/>
              <a:t>vaihtoehto</a:t>
            </a:r>
            <a:r>
              <a:rPr lang="en-US" dirty="0" smtClean="0"/>
              <a:t> on, </a:t>
            </a:r>
            <a:r>
              <a:rPr lang="en-US" dirty="0" err="1" smtClean="0"/>
              <a:t>että</a:t>
            </a:r>
            <a:r>
              <a:rPr lang="en-US" dirty="0" smtClean="0"/>
              <a:t> “</a:t>
            </a:r>
            <a:r>
              <a:rPr lang="en-US" dirty="0" err="1" smtClean="0"/>
              <a:t>kaikki</a:t>
            </a:r>
            <a:r>
              <a:rPr lang="en-US" dirty="0" smtClean="0"/>
              <a:t> </a:t>
            </a:r>
            <a:r>
              <a:rPr lang="en-US" dirty="0" err="1" smtClean="0"/>
              <a:t>pelaa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Kaikilla</a:t>
            </a:r>
            <a:r>
              <a:rPr lang="en-US" dirty="0" smtClean="0"/>
              <a:t> </a:t>
            </a:r>
            <a:r>
              <a:rPr lang="en-US" dirty="0" err="1" smtClean="0"/>
              <a:t>laitteet</a:t>
            </a:r>
            <a:endParaRPr lang="en-US" dirty="0" smtClean="0"/>
          </a:p>
          <a:p>
            <a:pPr lvl="1"/>
            <a:r>
              <a:rPr lang="en-US" dirty="0" err="1" smtClean="0"/>
              <a:t>Laitteita</a:t>
            </a:r>
            <a:r>
              <a:rPr lang="en-US" dirty="0" smtClean="0"/>
              <a:t> </a:t>
            </a:r>
            <a:r>
              <a:rPr lang="en-US" dirty="0" err="1" smtClean="0"/>
              <a:t>käytetään</a:t>
            </a:r>
            <a:r>
              <a:rPr lang="en-US" dirty="0" smtClean="0"/>
              <a:t> </a:t>
            </a:r>
            <a:r>
              <a:rPr lang="en-US" dirty="0" err="1" smtClean="0"/>
              <a:t>säännöllisesti</a:t>
            </a:r>
            <a:r>
              <a:rPr lang="en-US" dirty="0" smtClean="0"/>
              <a:t> ja </a:t>
            </a:r>
            <a:r>
              <a:rPr lang="en-US" dirty="0" err="1" smtClean="0"/>
              <a:t>paljon</a:t>
            </a:r>
            <a:endParaRPr lang="en-US" dirty="0" smtClean="0"/>
          </a:p>
          <a:p>
            <a:pPr lvl="2"/>
            <a:r>
              <a:rPr lang="en-US" dirty="0" err="1" smtClean="0"/>
              <a:t>Peda.nettiä</a:t>
            </a:r>
            <a:r>
              <a:rPr lang="en-US" dirty="0" smtClean="0"/>
              <a:t> (</a:t>
            </a:r>
            <a:r>
              <a:rPr lang="en-US" dirty="0" err="1" smtClean="0"/>
              <a:t>opettajat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tuottaneet</a:t>
            </a:r>
            <a:r>
              <a:rPr lang="en-US" dirty="0" smtClean="0"/>
              <a:t> </a:t>
            </a:r>
            <a:r>
              <a:rPr lang="en-US" dirty="0" err="1" smtClean="0"/>
              <a:t>omaa</a:t>
            </a:r>
            <a:r>
              <a:rPr lang="en-US" dirty="0" smtClean="0"/>
              <a:t> </a:t>
            </a:r>
            <a:r>
              <a:rPr lang="en-US" dirty="0" err="1" smtClean="0"/>
              <a:t>materiaalia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Lukion</a:t>
            </a:r>
            <a:r>
              <a:rPr lang="en-US" dirty="0" smtClean="0"/>
              <a:t> </a:t>
            </a:r>
            <a:r>
              <a:rPr lang="en-US" dirty="0" err="1" smtClean="0"/>
              <a:t>muuttuminen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Onko</a:t>
            </a:r>
            <a:r>
              <a:rPr lang="en-US" dirty="0" smtClean="0"/>
              <a:t> </a:t>
            </a:r>
            <a:r>
              <a:rPr lang="en-US" dirty="0" err="1" smtClean="0"/>
              <a:t>muutoksen</a:t>
            </a:r>
            <a:r>
              <a:rPr lang="en-US" dirty="0" smtClean="0"/>
              <a:t> </a:t>
            </a:r>
            <a:r>
              <a:rPr lang="en-US" dirty="0" err="1" smtClean="0"/>
              <a:t>tavoite</a:t>
            </a:r>
            <a:r>
              <a:rPr lang="en-US" dirty="0" smtClean="0"/>
              <a:t> </a:t>
            </a:r>
            <a:r>
              <a:rPr lang="en-US" dirty="0" err="1" smtClean="0"/>
              <a:t>selvä</a:t>
            </a:r>
            <a:r>
              <a:rPr lang="en-US" dirty="0" smtClean="0"/>
              <a:t> &amp; </a:t>
            </a:r>
            <a:r>
              <a:rPr lang="en-US" dirty="0" err="1" smtClean="0"/>
              <a:t>mielekäs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Mikä</a:t>
            </a:r>
            <a:r>
              <a:rPr lang="en-US" dirty="0" smtClean="0"/>
              <a:t> on </a:t>
            </a:r>
            <a:r>
              <a:rPr lang="en-US" dirty="0" err="1" smtClean="0"/>
              <a:t>aikataulu</a:t>
            </a:r>
            <a:r>
              <a:rPr lang="en-US" dirty="0" smtClean="0"/>
              <a:t> &amp; </a:t>
            </a:r>
            <a:r>
              <a:rPr lang="en-US" dirty="0" err="1" smtClean="0"/>
              <a:t>visio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Miten</a:t>
            </a:r>
            <a:r>
              <a:rPr lang="en-US" dirty="0" smtClean="0"/>
              <a:t> </a:t>
            </a:r>
            <a:r>
              <a:rPr lang="en-US" dirty="0" err="1" smtClean="0"/>
              <a:t>muutos</a:t>
            </a:r>
            <a:r>
              <a:rPr lang="en-US" dirty="0" smtClean="0"/>
              <a:t> </a:t>
            </a:r>
            <a:r>
              <a:rPr lang="en-US" dirty="0" err="1" smtClean="0"/>
              <a:t>voidaan</a:t>
            </a:r>
            <a:r>
              <a:rPr lang="en-US" dirty="0" smtClean="0"/>
              <a:t> </a:t>
            </a:r>
            <a:r>
              <a:rPr lang="en-US" dirty="0" err="1" smtClean="0"/>
              <a:t>tehdä</a:t>
            </a:r>
            <a:r>
              <a:rPr lang="en-US" dirty="0"/>
              <a:t>?</a:t>
            </a:r>
          </a:p>
        </p:txBody>
      </p:sp>
      <p:sp>
        <p:nvSpPr>
          <p:cNvPr id="4" name="Ellipsi 3"/>
          <p:cNvSpPr/>
          <p:nvPr/>
        </p:nvSpPr>
        <p:spPr>
          <a:xfrm>
            <a:off x="1216325" y="4114800"/>
            <a:ext cx="2061713" cy="17770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 oikealle 4"/>
          <p:cNvSpPr/>
          <p:nvPr/>
        </p:nvSpPr>
        <p:spPr>
          <a:xfrm>
            <a:off x="3907766" y="4666891"/>
            <a:ext cx="1181819" cy="6038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5460521" y="3933645"/>
            <a:ext cx="2656936" cy="1958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7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Tvt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yksilöllinen</a:t>
            </a:r>
            <a:r>
              <a:rPr lang="en-US" dirty="0" smtClean="0"/>
              <a:t> </a:t>
            </a:r>
            <a:r>
              <a:rPr lang="en-US" dirty="0" err="1" smtClean="0"/>
              <a:t>oppiminen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Tvt</a:t>
            </a:r>
            <a:r>
              <a:rPr lang="en-US" dirty="0" smtClean="0"/>
              <a:t> </a:t>
            </a:r>
            <a:r>
              <a:rPr lang="en-US" dirty="0" err="1" smtClean="0"/>
              <a:t>osana</a:t>
            </a:r>
            <a:r>
              <a:rPr lang="en-US" dirty="0" smtClean="0"/>
              <a:t> </a:t>
            </a:r>
            <a:r>
              <a:rPr lang="en-US" dirty="0" err="1" smtClean="0"/>
              <a:t>opetuksen</a:t>
            </a:r>
            <a:r>
              <a:rPr lang="en-US" dirty="0" smtClean="0"/>
              <a:t> </a:t>
            </a:r>
            <a:r>
              <a:rPr lang="en-US" dirty="0" err="1" smtClean="0"/>
              <a:t>kohdentamista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Ruotsin</a:t>
            </a:r>
            <a:r>
              <a:rPr lang="en-US" dirty="0" smtClean="0"/>
              <a:t> </a:t>
            </a:r>
            <a:r>
              <a:rPr lang="en-US" dirty="0" err="1" smtClean="0"/>
              <a:t>kurssit</a:t>
            </a:r>
            <a:r>
              <a:rPr lang="en-US" dirty="0" smtClean="0"/>
              <a:t> 3-5 – </a:t>
            </a:r>
            <a:r>
              <a:rPr lang="en-US" dirty="0" err="1" smtClean="0"/>
              <a:t>suunnattu</a:t>
            </a:r>
            <a:r>
              <a:rPr lang="en-US" dirty="0" smtClean="0"/>
              <a:t> </a:t>
            </a:r>
            <a:r>
              <a:rPr lang="en-US" dirty="0" err="1" smtClean="0"/>
              <a:t>opiskelijavalinta</a:t>
            </a:r>
            <a:r>
              <a:rPr lang="en-US" dirty="0" smtClean="0"/>
              <a:t> </a:t>
            </a:r>
          </a:p>
          <a:p>
            <a:r>
              <a:rPr lang="en-US" dirty="0"/>
              <a:t>e-</a:t>
            </a:r>
            <a:r>
              <a:rPr lang="en-US" dirty="0" err="1"/>
              <a:t>Opin</a:t>
            </a:r>
            <a:r>
              <a:rPr lang="en-US" dirty="0"/>
              <a:t> “</a:t>
            </a:r>
            <a:r>
              <a:rPr lang="en-US" dirty="0" err="1"/>
              <a:t>Johdatus</a:t>
            </a:r>
            <a:r>
              <a:rPr lang="en-US" dirty="0"/>
              <a:t> </a:t>
            </a:r>
            <a:r>
              <a:rPr lang="en-US" dirty="0" err="1"/>
              <a:t>lukion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ruotsiin</a:t>
            </a:r>
            <a:r>
              <a:rPr lang="en-US" dirty="0"/>
              <a:t>” </a:t>
            </a:r>
          </a:p>
          <a:p>
            <a:r>
              <a:rPr lang="en-US" dirty="0" err="1" smtClean="0"/>
              <a:t>Matematiikan</a:t>
            </a:r>
            <a:r>
              <a:rPr lang="en-US" dirty="0" smtClean="0"/>
              <a:t> </a:t>
            </a:r>
            <a:r>
              <a:rPr lang="en-US" dirty="0" err="1" smtClean="0"/>
              <a:t>eräissä</a:t>
            </a:r>
            <a:r>
              <a:rPr lang="en-US" dirty="0" smtClean="0"/>
              <a:t> </a:t>
            </a:r>
            <a:r>
              <a:rPr lang="en-US" dirty="0" err="1" smtClean="0"/>
              <a:t>ryhmissä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yksilöölliset</a:t>
            </a:r>
            <a:r>
              <a:rPr lang="en-US" dirty="0" smtClean="0"/>
              <a:t> </a:t>
            </a:r>
            <a:r>
              <a:rPr lang="en-US" dirty="0" err="1" smtClean="0"/>
              <a:t>polut</a:t>
            </a:r>
            <a:endParaRPr lang="en-US" dirty="0" smtClean="0"/>
          </a:p>
          <a:p>
            <a:r>
              <a:rPr lang="en-US" dirty="0" err="1" smtClean="0"/>
              <a:t>Kaksois</a:t>
            </a:r>
            <a:r>
              <a:rPr lang="en-US" dirty="0" smtClean="0"/>
              <a:t>- ja </a:t>
            </a:r>
            <a:r>
              <a:rPr lang="en-US" dirty="0" err="1" smtClean="0"/>
              <a:t>kolmoistutkintolaiset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kirja</a:t>
            </a:r>
            <a:r>
              <a:rPr lang="en-US" dirty="0" smtClean="0"/>
              <a:t> ja e-</a:t>
            </a:r>
            <a:r>
              <a:rPr lang="en-US" dirty="0" err="1" smtClean="0"/>
              <a:t>koe</a:t>
            </a:r>
            <a:r>
              <a:rPr lang="en-US" dirty="0" smtClean="0"/>
              <a:t> (</a:t>
            </a:r>
            <a:r>
              <a:rPr lang="en-US" dirty="0" err="1" smtClean="0"/>
              <a:t>olitpa</a:t>
            </a:r>
            <a:r>
              <a:rPr lang="en-US" dirty="0" smtClean="0"/>
              <a:t> </a:t>
            </a:r>
            <a:r>
              <a:rPr lang="en-US" dirty="0" err="1" smtClean="0"/>
              <a:t>missä</a:t>
            </a:r>
            <a:r>
              <a:rPr lang="en-US" dirty="0" smtClean="0"/>
              <a:t> </a:t>
            </a:r>
            <a:r>
              <a:rPr lang="en-US" dirty="0" err="1" smtClean="0"/>
              <a:t>tahansa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94" y="3047281"/>
            <a:ext cx="2259106" cy="33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Pitää</a:t>
            </a:r>
            <a:r>
              <a:rPr lang="en-US" dirty="0" smtClean="0"/>
              <a:t> </a:t>
            </a:r>
            <a:r>
              <a:rPr lang="en-US" dirty="0" err="1" smtClean="0"/>
              <a:t>kiiruhtaa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Ykköset</a:t>
            </a:r>
            <a:r>
              <a:rPr lang="en-US" dirty="0" smtClean="0"/>
              <a:t> </a:t>
            </a:r>
            <a:r>
              <a:rPr lang="en-US" dirty="0" err="1" smtClean="0"/>
              <a:t>eivät</a:t>
            </a:r>
            <a:r>
              <a:rPr lang="en-US" dirty="0" smtClean="0"/>
              <a:t> </a:t>
            </a:r>
            <a:r>
              <a:rPr lang="en-US" dirty="0" err="1" smtClean="0"/>
              <a:t>tule</a:t>
            </a:r>
            <a:r>
              <a:rPr lang="en-US" dirty="0" smtClean="0"/>
              <a:t> </a:t>
            </a:r>
            <a:r>
              <a:rPr lang="en-US" dirty="0" smtClean="0"/>
              <a:t>v. 2016 </a:t>
            </a:r>
            <a:r>
              <a:rPr lang="en-US" dirty="0" err="1" smtClean="0"/>
              <a:t>laskimen</a:t>
            </a:r>
            <a:r>
              <a:rPr lang="en-US" dirty="0" smtClean="0"/>
              <a:t> </a:t>
            </a:r>
            <a:r>
              <a:rPr lang="en-US" dirty="0" err="1" smtClean="0"/>
              <a:t>kanssa</a:t>
            </a:r>
            <a:r>
              <a:rPr lang="en-US" dirty="0" smtClean="0"/>
              <a:t> </a:t>
            </a:r>
            <a:r>
              <a:rPr lang="en-US" dirty="0" err="1" smtClean="0"/>
              <a:t>kouluun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04" y="2725947"/>
            <a:ext cx="6257392" cy="34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Muutama</a:t>
            </a:r>
            <a:r>
              <a:rPr lang="en-US" dirty="0" smtClean="0"/>
              <a:t> </a:t>
            </a:r>
            <a:r>
              <a:rPr lang="en-US" dirty="0" err="1" smtClean="0"/>
              <a:t>ehdotus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Lukiossa</a:t>
            </a:r>
            <a:r>
              <a:rPr lang="en-US" dirty="0" smtClean="0"/>
              <a:t> </a:t>
            </a:r>
            <a:r>
              <a:rPr lang="en-US" dirty="0" err="1" smtClean="0"/>
              <a:t>luovutaan</a:t>
            </a:r>
            <a:r>
              <a:rPr lang="en-US" dirty="0" smtClean="0"/>
              <a:t> </a:t>
            </a:r>
            <a:r>
              <a:rPr lang="en-US" dirty="0" smtClean="0"/>
              <a:t> “</a:t>
            </a:r>
            <a:r>
              <a:rPr lang="en-US" dirty="0" err="1" smtClean="0"/>
              <a:t>oppiaineessa</a:t>
            </a:r>
            <a:r>
              <a:rPr lang="en-US" dirty="0" smtClean="0"/>
              <a:t> 1 </a:t>
            </a:r>
            <a:r>
              <a:rPr lang="en-US" dirty="0" err="1" smtClean="0"/>
              <a:t>virallinen</a:t>
            </a:r>
            <a:r>
              <a:rPr lang="en-US" dirty="0" smtClean="0"/>
              <a:t> </a:t>
            </a:r>
            <a:r>
              <a:rPr lang="en-US" dirty="0" err="1" smtClean="0"/>
              <a:t>oppikirja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asetelmasta</a:t>
            </a:r>
            <a:r>
              <a:rPr lang="en-US" dirty="0" smtClean="0"/>
              <a:t>”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kahlita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toisia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opettajia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Kaikki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ykköset</a:t>
            </a:r>
            <a:r>
              <a:rPr lang="en-US" dirty="0" smtClean="0">
                <a:sym typeface="Wingdings" panose="05000000000000000000" pitchFamily="2" charset="2"/>
              </a:rPr>
              <a:t> ja </a:t>
            </a:r>
            <a:r>
              <a:rPr lang="en-US" dirty="0" err="1" smtClean="0">
                <a:sym typeface="Wingdings" panose="05000000000000000000" pitchFamily="2" charset="2"/>
              </a:rPr>
              <a:t>kakkoset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koneiden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kanssa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kouluun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1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Muutama</a:t>
            </a:r>
            <a:r>
              <a:rPr lang="en-US" dirty="0" smtClean="0"/>
              <a:t> </a:t>
            </a:r>
            <a:r>
              <a:rPr lang="en-US" dirty="0" err="1" smtClean="0"/>
              <a:t>ehdotus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ym typeface="Wingdings" panose="05000000000000000000" pitchFamily="2" charset="2"/>
              </a:rPr>
              <a:t>Todellisia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sähköisiä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kirjoja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ainakin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muutamissa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oppiaineissa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Sähköistyminen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koko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koulun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asia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TVT-</a:t>
            </a:r>
            <a:r>
              <a:rPr lang="en-US" dirty="0" err="1" smtClean="0">
                <a:sym typeface="Wingdings" panose="05000000000000000000" pitchFamily="2" charset="2"/>
              </a:rPr>
              <a:t>strategia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viedään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oppiaineisiin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asti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Lopuksi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Eräät</a:t>
            </a:r>
            <a:r>
              <a:rPr lang="en-US" dirty="0" smtClean="0"/>
              <a:t> </a:t>
            </a:r>
            <a:r>
              <a:rPr lang="en-US" dirty="0" err="1" smtClean="0"/>
              <a:t>lukiot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edenneet</a:t>
            </a:r>
            <a:r>
              <a:rPr lang="en-US" dirty="0" smtClean="0"/>
              <a:t> </a:t>
            </a:r>
            <a:r>
              <a:rPr lang="en-US" dirty="0" err="1" smtClean="0"/>
              <a:t>nopeasti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>
                <a:sym typeface="Wingdings" panose="05000000000000000000" pitchFamily="2" charset="2"/>
              </a:rPr>
              <a:t>Ero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lukioiden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välillä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tulla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isoksi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Vertaistuki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tärkeää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/>
              <a:t>Tanskan</a:t>
            </a:r>
            <a:r>
              <a:rPr lang="en-US" dirty="0" smtClean="0"/>
              <a:t> </a:t>
            </a:r>
            <a:r>
              <a:rPr lang="en-US" dirty="0" err="1" smtClean="0"/>
              <a:t>malli</a:t>
            </a:r>
            <a:r>
              <a:rPr lang="en-US" dirty="0" smtClean="0"/>
              <a:t> –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ongelmakeskeisesti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Lopuksi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Lukiot</a:t>
            </a:r>
            <a:r>
              <a:rPr lang="en-US" dirty="0" smtClean="0"/>
              <a:t> </a:t>
            </a:r>
            <a:r>
              <a:rPr lang="en-US" dirty="0" err="1" smtClean="0"/>
              <a:t>pystyvät</a:t>
            </a:r>
            <a:r>
              <a:rPr lang="en-US" dirty="0" smtClean="0"/>
              <a:t> </a:t>
            </a:r>
            <a:r>
              <a:rPr lang="en-US" dirty="0" err="1" smtClean="0"/>
              <a:t>nopeaan</a:t>
            </a:r>
            <a:r>
              <a:rPr lang="en-US" dirty="0" smtClean="0"/>
              <a:t> </a:t>
            </a:r>
            <a:r>
              <a:rPr lang="en-US" dirty="0" err="1" smtClean="0"/>
              <a:t>muutokseen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Tsemppiä</a:t>
            </a:r>
            <a:r>
              <a:rPr lang="en-US" dirty="0" smtClean="0"/>
              <a:t>!</a:t>
            </a:r>
          </a:p>
          <a:p>
            <a:r>
              <a:rPr lang="en-US" dirty="0" smtClean="0">
                <a:hlinkClick r:id="rId2"/>
              </a:rPr>
              <a:t>Simo.veistola@forssa.fi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Simo.veistola@e-oppi.fi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www.forssanyhteislyseo.fi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www.e-oppi.fi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peda.net/forssa/forssan-yhteislyseo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Miksi</a:t>
            </a:r>
            <a:r>
              <a:rPr lang="en-US" dirty="0" smtClean="0"/>
              <a:t> </a:t>
            </a:r>
            <a:r>
              <a:rPr lang="en-US" dirty="0" err="1" smtClean="0"/>
              <a:t>muutos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241"/>
            <a:ext cx="8229600" cy="5115034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poliittinen</a:t>
            </a:r>
            <a:r>
              <a:rPr lang="en-US" dirty="0" smtClean="0"/>
              <a:t> </a:t>
            </a:r>
            <a:r>
              <a:rPr lang="en-US" dirty="0" err="1" smtClean="0"/>
              <a:t>päätös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yhteiskunnallisia</a:t>
            </a:r>
            <a:r>
              <a:rPr lang="en-US" dirty="0" smtClean="0"/>
              <a:t> </a:t>
            </a:r>
            <a:r>
              <a:rPr lang="en-US" dirty="0" err="1" smtClean="0"/>
              <a:t>syitä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Digitalisoituminen</a:t>
            </a:r>
            <a:r>
              <a:rPr lang="en-US" dirty="0" smtClean="0"/>
              <a:t> </a:t>
            </a:r>
            <a:r>
              <a:rPr lang="en-US" dirty="0" err="1" smtClean="0"/>
              <a:t>nopeaa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Nuoli oikealle 3"/>
          <p:cNvSpPr/>
          <p:nvPr/>
        </p:nvSpPr>
        <p:spPr>
          <a:xfrm>
            <a:off x="1207698" y="3518421"/>
            <a:ext cx="4123428" cy="15194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6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Miksi</a:t>
            </a:r>
            <a:r>
              <a:rPr lang="en-US" dirty="0" smtClean="0"/>
              <a:t> </a:t>
            </a:r>
            <a:r>
              <a:rPr lang="en-US" dirty="0" err="1" smtClean="0"/>
              <a:t>muutos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C-</a:t>
            </a:r>
            <a:r>
              <a:rPr lang="en-US" dirty="0" err="1" smtClean="0"/>
              <a:t>kasetti</a:t>
            </a:r>
            <a:r>
              <a:rPr lang="en-US" dirty="0" smtClean="0"/>
              <a:t> 1963</a:t>
            </a:r>
          </a:p>
          <a:p>
            <a:pPr lvl="1"/>
            <a:r>
              <a:rPr lang="en-US" dirty="0" err="1" smtClean="0"/>
              <a:t>Tekstiviesti</a:t>
            </a:r>
            <a:r>
              <a:rPr lang="en-US" dirty="0" smtClean="0"/>
              <a:t> 1992</a:t>
            </a:r>
          </a:p>
          <a:p>
            <a:pPr lvl="1"/>
            <a:r>
              <a:rPr lang="en-US" dirty="0" err="1" smtClean="0"/>
              <a:t>Tabletti</a:t>
            </a:r>
            <a:r>
              <a:rPr lang="en-US" dirty="0" smtClean="0"/>
              <a:t> 2010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8" y="1261241"/>
            <a:ext cx="8678750" cy="24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8" y="798645"/>
            <a:ext cx="8229600" cy="7532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Tavoite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Sähköiset</a:t>
            </a:r>
            <a:r>
              <a:rPr lang="en-US" dirty="0" smtClean="0"/>
              <a:t> </a:t>
            </a:r>
            <a:r>
              <a:rPr lang="en-US" dirty="0" err="1" smtClean="0"/>
              <a:t>yo-kokeet</a:t>
            </a:r>
            <a:r>
              <a:rPr lang="en-US" dirty="0" smtClean="0"/>
              <a:t> - </a:t>
            </a:r>
            <a:r>
              <a:rPr lang="en-US" dirty="0" err="1" smtClean="0"/>
              <a:t>osaaminen</a:t>
            </a:r>
            <a:endParaRPr lang="en-US" dirty="0" smtClean="0"/>
          </a:p>
          <a:p>
            <a:r>
              <a:rPr lang="en-US" dirty="0" err="1" smtClean="0"/>
              <a:t>Uusi</a:t>
            </a:r>
            <a:r>
              <a:rPr lang="en-US" dirty="0" smtClean="0"/>
              <a:t> ops – </a:t>
            </a:r>
            <a:r>
              <a:rPr lang="en-US" dirty="0" err="1" smtClean="0"/>
              <a:t>uudet</a:t>
            </a:r>
            <a:r>
              <a:rPr lang="en-US" dirty="0" smtClean="0"/>
              <a:t> </a:t>
            </a:r>
            <a:r>
              <a:rPr lang="en-US" dirty="0" err="1" smtClean="0"/>
              <a:t>tavoitteet</a:t>
            </a:r>
            <a:endParaRPr lang="en-US" dirty="0" smtClean="0"/>
          </a:p>
          <a:p>
            <a:r>
              <a:rPr lang="en-US" dirty="0" err="1" smtClean="0"/>
              <a:t>Uusi</a:t>
            </a:r>
            <a:r>
              <a:rPr lang="en-US" dirty="0" smtClean="0"/>
              <a:t> </a:t>
            </a:r>
            <a:r>
              <a:rPr lang="en-US" dirty="0" err="1" smtClean="0"/>
              <a:t>oppimisen</a:t>
            </a:r>
            <a:r>
              <a:rPr lang="en-US" dirty="0" smtClean="0"/>
              <a:t> </a:t>
            </a:r>
            <a:r>
              <a:rPr lang="en-US" dirty="0" err="1" smtClean="0"/>
              <a:t>käsitys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Kaikki</a:t>
            </a:r>
            <a:r>
              <a:rPr lang="en-US" dirty="0" smtClean="0"/>
              <a:t> </a:t>
            </a:r>
            <a:r>
              <a:rPr lang="en-US" dirty="0" err="1" smtClean="0"/>
              <a:t>tietävät</a:t>
            </a:r>
            <a:r>
              <a:rPr lang="en-US" dirty="0" smtClean="0"/>
              <a:t> </a:t>
            </a:r>
            <a:r>
              <a:rPr lang="en-US" dirty="0" err="1" smtClean="0"/>
              <a:t>suunnan</a:t>
            </a:r>
            <a:r>
              <a:rPr lang="en-US" dirty="0" smtClean="0"/>
              <a:t> </a:t>
            </a:r>
            <a:r>
              <a:rPr lang="en-US" dirty="0" err="1" smtClean="0"/>
              <a:t>mihin</a:t>
            </a:r>
            <a:r>
              <a:rPr lang="en-US" dirty="0" smtClean="0"/>
              <a:t> </a:t>
            </a:r>
            <a:r>
              <a:rPr lang="en-US" dirty="0" err="1" smtClean="0"/>
              <a:t>mennään</a:t>
            </a:r>
            <a:r>
              <a:rPr lang="en-US" dirty="0" smtClean="0"/>
              <a:t> </a:t>
            </a:r>
            <a:r>
              <a:rPr lang="en-US" dirty="0" err="1" smtClean="0"/>
              <a:t>mutta</a:t>
            </a:r>
            <a:r>
              <a:rPr lang="en-US" dirty="0" smtClean="0"/>
              <a:t> </a:t>
            </a:r>
            <a:r>
              <a:rPr lang="en-US" dirty="0" err="1" smtClean="0"/>
              <a:t>tarkka</a:t>
            </a:r>
            <a:r>
              <a:rPr lang="en-US" dirty="0" smtClean="0"/>
              <a:t> </a:t>
            </a:r>
            <a:r>
              <a:rPr lang="en-US" dirty="0" err="1" smtClean="0"/>
              <a:t>maali</a:t>
            </a:r>
            <a:r>
              <a:rPr lang="en-US" dirty="0" smtClean="0"/>
              <a:t> </a:t>
            </a:r>
            <a:r>
              <a:rPr lang="en-US" dirty="0" err="1" smtClean="0"/>
              <a:t>vielä</a:t>
            </a:r>
            <a:r>
              <a:rPr lang="en-US" dirty="0" smtClean="0"/>
              <a:t> </a:t>
            </a:r>
            <a:r>
              <a:rPr lang="en-US" dirty="0" err="1" smtClean="0"/>
              <a:t>hakusessa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Lähtötilanne</a:t>
            </a:r>
            <a:r>
              <a:rPr lang="en-US" dirty="0" smtClean="0"/>
              <a:t> 2000-luvun </a:t>
            </a:r>
            <a:r>
              <a:rPr lang="en-US" dirty="0" err="1" smtClean="0"/>
              <a:t>alussa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vuotta</a:t>
            </a:r>
            <a:r>
              <a:rPr lang="en-US" dirty="0" smtClean="0"/>
              <a:t> </a:t>
            </a:r>
            <a:r>
              <a:rPr lang="en-US" dirty="0" err="1" smtClean="0"/>
              <a:t>sitten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kattavasti</a:t>
            </a:r>
            <a:r>
              <a:rPr lang="en-US" dirty="0" smtClean="0"/>
              <a:t> </a:t>
            </a:r>
            <a:r>
              <a:rPr lang="en-US" dirty="0" err="1" smtClean="0"/>
              <a:t>luokkakoneita</a:t>
            </a:r>
            <a:r>
              <a:rPr lang="en-US" dirty="0" smtClean="0"/>
              <a:t> </a:t>
            </a:r>
            <a:r>
              <a:rPr lang="en-US" dirty="0" err="1" smtClean="0"/>
              <a:t>tykillä+nettiyhteydellä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Tietotekniikkaa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käytetty</a:t>
            </a:r>
            <a:r>
              <a:rPr lang="en-US" dirty="0" smtClean="0"/>
              <a:t> </a:t>
            </a:r>
            <a:r>
              <a:rPr lang="en-US" dirty="0" err="1" smtClean="0"/>
              <a:t>aktiivisesti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Opettajien</a:t>
            </a:r>
            <a:r>
              <a:rPr lang="en-US" dirty="0" smtClean="0"/>
              <a:t> </a:t>
            </a:r>
            <a:r>
              <a:rPr lang="en-US" dirty="0" err="1" smtClean="0"/>
              <a:t>materiaaleja</a:t>
            </a:r>
            <a:r>
              <a:rPr lang="en-US" dirty="0" smtClean="0"/>
              <a:t> </a:t>
            </a:r>
            <a:r>
              <a:rPr lang="en-US" dirty="0" err="1" smtClean="0"/>
              <a:t>alettiin</a:t>
            </a:r>
            <a:r>
              <a:rPr lang="en-US" dirty="0" smtClean="0"/>
              <a:t> </a:t>
            </a:r>
            <a:r>
              <a:rPr lang="en-US" dirty="0" err="1" smtClean="0"/>
              <a:t>tehdä</a:t>
            </a:r>
            <a:r>
              <a:rPr lang="en-US" dirty="0" smtClean="0"/>
              <a:t> </a:t>
            </a:r>
            <a:r>
              <a:rPr lang="en-US" dirty="0" err="1" smtClean="0"/>
              <a:t>Powerpoint-muotoon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81" y="3923863"/>
            <a:ext cx="215817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81" y="3923863"/>
            <a:ext cx="2158171" cy="187773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080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81" y="3923863"/>
            <a:ext cx="2158171" cy="187773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90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oppi-pp-master-300120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e-oppi-pp-master-v1.0.</Template>
  <TotalTime>9572</TotalTime>
  <Words>525</Words>
  <Application>Microsoft Office PowerPoint</Application>
  <PresentationFormat>Näytössä katseltava diaesitys (4:3)</PresentationFormat>
  <Paragraphs>142</Paragraphs>
  <Slides>35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35</vt:i4>
      </vt:variant>
    </vt:vector>
  </HeadingPairs>
  <TitlesOfParts>
    <vt:vector size="37" baseType="lpstr">
      <vt:lpstr>e-oppi-pp-master-300120014</vt:lpstr>
      <vt:lpstr>Custom Design</vt:lpstr>
      <vt:lpstr>Miten lukio siirtyy digiaikaan?</vt:lpstr>
      <vt:lpstr>Forssan yhteislyseo</vt:lpstr>
      <vt:lpstr>Lukion muuttuminen</vt:lpstr>
      <vt:lpstr>Miksi muutos?</vt:lpstr>
      <vt:lpstr>Miksi muutos?</vt:lpstr>
      <vt:lpstr>Tavoite </vt:lpstr>
      <vt:lpstr>Lähtötilanne 2000-luvun alussa</vt:lpstr>
      <vt:lpstr>PowerPoint-esitys</vt:lpstr>
      <vt:lpstr>PowerPoint-esitys</vt:lpstr>
      <vt:lpstr>Nykytilanne</vt:lpstr>
      <vt:lpstr>Nyt</vt:lpstr>
      <vt:lpstr>Muutos ja tvt</vt:lpstr>
      <vt:lpstr>Mitä tarvitaan?</vt:lpstr>
      <vt:lpstr>Miten muutos tehdään?</vt:lpstr>
      <vt:lpstr>PowerPoint-esitys</vt:lpstr>
      <vt:lpstr>Lukion nopea eteneminen</vt:lpstr>
      <vt:lpstr>Opiskelijat</vt:lpstr>
      <vt:lpstr>Opiskelijat lukiossa</vt:lpstr>
      <vt:lpstr>Opiskelijat lukiossa</vt:lpstr>
      <vt:lpstr>Yrityksiä</vt:lpstr>
      <vt:lpstr>Yrityksiä</vt:lpstr>
      <vt:lpstr>Mitä Forssassa tehdään?</vt:lpstr>
      <vt:lpstr>Mitä käytössä?</vt:lpstr>
      <vt:lpstr>Mitä käytössä?</vt:lpstr>
      <vt:lpstr>PowerPoint-esitys</vt:lpstr>
      <vt:lpstr>PowerPoint-esitys</vt:lpstr>
      <vt:lpstr>PowerPoint-esitys</vt:lpstr>
      <vt:lpstr>PowerPoint-esitys</vt:lpstr>
      <vt:lpstr>Forssa</vt:lpstr>
      <vt:lpstr>Tvt – yksilöllinen oppiminen</vt:lpstr>
      <vt:lpstr>Pitää kiiruhtaa..</vt:lpstr>
      <vt:lpstr>Muutama ehdotus</vt:lpstr>
      <vt:lpstr>Muutama ehdotus</vt:lpstr>
      <vt:lpstr>Lopuksi</vt:lpstr>
      <vt:lpstr>Lopuksi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lukio siirtyy digiaikaan?</dc:title>
  <dc:creator>Simo Veistola</dc:creator>
  <cp:lastModifiedBy>Käyttäjä</cp:lastModifiedBy>
  <cp:revision>44</cp:revision>
  <dcterms:created xsi:type="dcterms:W3CDTF">2015-03-25T13:05:30Z</dcterms:created>
  <dcterms:modified xsi:type="dcterms:W3CDTF">2015-04-17T01:56:54Z</dcterms:modified>
</cp:coreProperties>
</file>