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60" r:id="rId2"/>
    <p:sldId id="257" r:id="rId3"/>
    <p:sldId id="262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E33D4-ED30-45D0-B921-8FD3F3D7CBEB}" type="datetimeFigureOut">
              <a:rPr lang="fi-FI" smtClean="0"/>
              <a:t>3.9.2020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C4425DC4-05F2-405D-9F31-79CADC22B34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211708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E33D4-ED30-45D0-B921-8FD3F3D7CBEB}" type="datetimeFigureOut">
              <a:rPr lang="fi-FI" smtClean="0"/>
              <a:t>3.9.2020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25DC4-05F2-405D-9F31-79CADC22B34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731232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E33D4-ED30-45D0-B921-8FD3F3D7CBEB}" type="datetimeFigureOut">
              <a:rPr lang="fi-FI" smtClean="0"/>
              <a:t>3.9.2020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25DC4-05F2-405D-9F31-79CADC22B34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93248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E33D4-ED30-45D0-B921-8FD3F3D7CBEB}" type="datetimeFigureOut">
              <a:rPr lang="fi-FI" smtClean="0"/>
              <a:t>3.9.2020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25DC4-05F2-405D-9F31-79CADC22B34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44170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2E2E33D4-ED30-45D0-B921-8FD3F3D7CBEB}" type="datetimeFigureOut">
              <a:rPr lang="fi-FI" smtClean="0"/>
              <a:t>3.9.2020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fi-FI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C4425DC4-05F2-405D-9F31-79CADC22B34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143524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E33D4-ED30-45D0-B921-8FD3F3D7CBEB}" type="datetimeFigureOut">
              <a:rPr lang="fi-FI" smtClean="0"/>
              <a:t>3.9.2020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25DC4-05F2-405D-9F31-79CADC22B34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841613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E33D4-ED30-45D0-B921-8FD3F3D7CBEB}" type="datetimeFigureOut">
              <a:rPr lang="fi-FI" smtClean="0"/>
              <a:t>3.9.2020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25DC4-05F2-405D-9F31-79CADC22B34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6300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E33D4-ED30-45D0-B921-8FD3F3D7CBEB}" type="datetimeFigureOut">
              <a:rPr lang="fi-FI" smtClean="0"/>
              <a:t>3.9.2020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25DC4-05F2-405D-9F31-79CADC22B34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016164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E33D4-ED30-45D0-B921-8FD3F3D7CBEB}" type="datetimeFigureOut">
              <a:rPr lang="fi-FI" smtClean="0"/>
              <a:t>3.9.2020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25DC4-05F2-405D-9F31-79CADC22B34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55192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E33D4-ED30-45D0-B921-8FD3F3D7CBEB}" type="datetimeFigureOut">
              <a:rPr lang="fi-FI" smtClean="0"/>
              <a:t>3.9.2020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25DC4-05F2-405D-9F31-79CADC22B34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296978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E33D4-ED30-45D0-B921-8FD3F3D7CBEB}" type="datetimeFigureOut">
              <a:rPr lang="fi-FI" smtClean="0"/>
              <a:t>3.9.2020</a:t>
            </a:fld>
            <a:endParaRPr lang="fi-FI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425DC4-05F2-405D-9F31-79CADC22B34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51130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2E2E33D4-ED30-45D0-B921-8FD3F3D7CBEB}" type="datetimeFigureOut">
              <a:rPr lang="fi-FI" smtClean="0"/>
              <a:t>3.9.2020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fi-FI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C4425DC4-05F2-405D-9F31-79CADC22B34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75899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sz="8000" dirty="0"/>
              <a:t>Kodin sähköturvallisuus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Käsityön soveltava osa </a:t>
            </a:r>
          </a:p>
          <a:p>
            <a:r>
              <a:rPr lang="fi-FI" dirty="0" smtClean="0"/>
              <a:t>Lv. 2020-2021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68633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96537"/>
            <a:ext cx="10515600" cy="4780425"/>
          </a:xfrm>
        </p:spPr>
        <p:txBody>
          <a:bodyPr>
            <a:normAutofit/>
          </a:bodyPr>
          <a:lstStyle/>
          <a:p>
            <a:r>
              <a:rPr lang="fi-FI" sz="3600" dirty="0" smtClean="0"/>
              <a:t>Lue Kodin sähköturvallisuusoppaasta sivut </a:t>
            </a:r>
            <a:r>
              <a:rPr lang="fi-FI" sz="3600" dirty="0" smtClean="0"/>
              <a:t>1-15</a:t>
            </a:r>
            <a:endParaRPr lang="fi-FI" sz="3600" dirty="0" smtClean="0"/>
          </a:p>
          <a:p>
            <a:pPr marL="274320" lvl="1" indent="0">
              <a:buClr>
                <a:srgbClr val="D34817">
                  <a:lumMod val="75000"/>
                </a:srgbClr>
              </a:buClr>
              <a:buNone/>
            </a:pPr>
            <a:r>
              <a:rPr lang="fi-FI" sz="2800" dirty="0">
                <a:solidFill>
                  <a:prstClr val="black"/>
                </a:solidFill>
              </a:rPr>
              <a:t>(linkki </a:t>
            </a:r>
            <a:r>
              <a:rPr lang="fi-FI" sz="2800" dirty="0" err="1" smtClean="0">
                <a:solidFill>
                  <a:prstClr val="black"/>
                </a:solidFill>
              </a:rPr>
              <a:t>Pedanetissa</a:t>
            </a:r>
            <a:r>
              <a:rPr lang="fi-FI" sz="2800" dirty="0" smtClean="0">
                <a:solidFill>
                  <a:prstClr val="black"/>
                </a:solidFill>
              </a:rPr>
              <a:t> / QR-koodi)</a:t>
            </a:r>
            <a:endParaRPr lang="fi-FI" sz="2800" dirty="0">
              <a:solidFill>
                <a:prstClr val="black"/>
              </a:solidFill>
            </a:endParaRPr>
          </a:p>
          <a:p>
            <a:pPr lvl="1"/>
            <a:endParaRPr lang="fi-FI" dirty="0" smtClean="0"/>
          </a:p>
          <a:p>
            <a:endParaRPr lang="fi-FI" dirty="0" smtClean="0"/>
          </a:p>
          <a:p>
            <a:endParaRPr lang="fi-FI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15794" y="2953918"/>
            <a:ext cx="2596688" cy="2596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9438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978408"/>
          </a:xfrm>
        </p:spPr>
        <p:txBody>
          <a:bodyPr/>
          <a:lstStyle/>
          <a:p>
            <a:r>
              <a:rPr lang="fi-FI" dirty="0"/>
              <a:t>ryhmätehtävät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1853737"/>
            <a:ext cx="4754880" cy="451381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i-FI" sz="1800" dirty="0" smtClean="0"/>
              <a:t>1. Selvittäkää </a:t>
            </a:r>
            <a:r>
              <a:rPr lang="fi-FI" sz="1800" dirty="0"/>
              <a:t>itsellenne seuraavat käsitteet:</a:t>
            </a:r>
          </a:p>
          <a:p>
            <a:pPr lvl="1"/>
            <a:r>
              <a:rPr lang="fi-FI" dirty="0"/>
              <a:t>Pääkytkin</a:t>
            </a:r>
          </a:p>
          <a:p>
            <a:pPr lvl="1"/>
            <a:r>
              <a:rPr lang="fi-FI" dirty="0"/>
              <a:t>Pistorasia</a:t>
            </a:r>
          </a:p>
          <a:p>
            <a:pPr lvl="1"/>
            <a:r>
              <a:rPr lang="fi-FI" dirty="0"/>
              <a:t>Sulake</a:t>
            </a:r>
          </a:p>
          <a:p>
            <a:pPr lvl="1"/>
            <a:r>
              <a:rPr lang="fi-FI" dirty="0"/>
              <a:t>Sähkökeskus</a:t>
            </a:r>
          </a:p>
          <a:p>
            <a:pPr lvl="1"/>
            <a:r>
              <a:rPr lang="fi-FI" dirty="0" smtClean="0"/>
              <a:t>Vikavirtasuojakytkin</a:t>
            </a:r>
          </a:p>
          <a:p>
            <a:endParaRPr lang="fi-FI" sz="1800" dirty="0"/>
          </a:p>
          <a:p>
            <a:pPr marL="0" indent="0">
              <a:buNone/>
            </a:pPr>
            <a:r>
              <a:rPr lang="fi-FI" sz="1800" dirty="0" smtClean="0"/>
              <a:t>2. Tutki </a:t>
            </a:r>
            <a:r>
              <a:rPr lang="fi-FI" sz="1800" dirty="0"/>
              <a:t>asuntoa, jossa tällä </a:t>
            </a:r>
            <a:r>
              <a:rPr lang="fi-FI" sz="1800" dirty="0" smtClean="0"/>
              <a:t>hetkellä olet. Keskustelkaa ryhmässä seuraaviin tehtäviin liittyvistä havainnoista:</a:t>
            </a:r>
          </a:p>
          <a:p>
            <a:pPr marL="274320" lvl="1" indent="0">
              <a:buNone/>
            </a:pPr>
            <a:endParaRPr lang="fi-FI" dirty="0" smtClean="0"/>
          </a:p>
          <a:p>
            <a:pPr lvl="1"/>
            <a:r>
              <a:rPr lang="fi-FI" dirty="0"/>
              <a:t>Millaisia pistorasioita </a:t>
            </a:r>
            <a:r>
              <a:rPr lang="fi-FI" dirty="0" smtClean="0"/>
              <a:t>löydät? </a:t>
            </a:r>
          </a:p>
          <a:p>
            <a:pPr lvl="1"/>
            <a:r>
              <a:rPr lang="fi-FI" dirty="0" smtClean="0"/>
              <a:t>Etsi </a:t>
            </a:r>
            <a:r>
              <a:rPr lang="fi-FI" dirty="0"/>
              <a:t>sähkökeskus ja tunnista pääkytkin, sulakkeet, mahdolliset vikavirtasuojakytkimet</a:t>
            </a:r>
          </a:p>
          <a:p>
            <a:pPr lvl="1"/>
            <a:r>
              <a:rPr lang="fi-FI" dirty="0"/>
              <a:t>Mitä sähkökeskuksen sulakkeiden tekstit merkitsevät</a:t>
            </a:r>
            <a:r>
              <a:rPr lang="fi-FI" dirty="0" smtClean="0"/>
              <a:t>?</a:t>
            </a:r>
          </a:p>
          <a:p>
            <a:pPr lvl="1"/>
            <a:endParaRPr lang="fi-FI" dirty="0"/>
          </a:p>
          <a:p>
            <a:endParaRPr lang="fi-FI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3368" y="1853737"/>
            <a:ext cx="4754880" cy="397764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i-FI" sz="1700" dirty="0" smtClean="0"/>
              <a:t>3. Etsi asunnosta </a:t>
            </a:r>
            <a:r>
              <a:rPr lang="fi-FI" sz="1700" dirty="0"/>
              <a:t>esimerkkejä sivulla 15 kuvatuista </a:t>
            </a:r>
            <a:r>
              <a:rPr lang="fi-FI" sz="1700" dirty="0" smtClean="0"/>
              <a:t>sähkölaitteista. Vertailkaa havaintojanne ryhmässä ja pohtikaa laitteiden sähköturvallisuutta.</a:t>
            </a:r>
            <a:endParaRPr lang="fi-FI" sz="1700" dirty="0"/>
          </a:p>
        </p:txBody>
      </p:sp>
    </p:spTree>
    <p:extLst>
      <p:ext uri="{BB962C8B-B14F-4D97-AF65-F5344CB8AC3E}">
        <p14:creationId xmlns:p14="http://schemas.microsoft.com/office/powerpoint/2010/main" val="486999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Wood Type</Template>
  <TotalTime>308</TotalTime>
  <Words>87</Words>
  <Application>Microsoft Office PowerPoint</Application>
  <PresentationFormat>Widescreen</PresentationFormat>
  <Paragraphs>20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Rockwell</vt:lpstr>
      <vt:lpstr>Rockwell Condensed</vt:lpstr>
      <vt:lpstr>Wingdings</vt:lpstr>
      <vt:lpstr>Wood Type</vt:lpstr>
      <vt:lpstr>Kodin sähköturvallisuus</vt:lpstr>
      <vt:lpstr>PowerPoint Presentation</vt:lpstr>
      <vt:lpstr>ryhmätehtävät</vt:lpstr>
    </vt:vector>
  </TitlesOfParts>
  <Company>University Of Jyväskylä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Rissanen, Timo</dc:creator>
  <cp:lastModifiedBy>Rissanen, Timo</cp:lastModifiedBy>
  <cp:revision>10</cp:revision>
  <dcterms:created xsi:type="dcterms:W3CDTF">2020-08-31T08:15:23Z</dcterms:created>
  <dcterms:modified xsi:type="dcterms:W3CDTF">2020-09-03T09:05:14Z</dcterms:modified>
</cp:coreProperties>
</file>