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Suomalaisia taidemusiikin säveltäjiä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Heikki Mustakallio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Yleistä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Suomalaiset säveltäjät saaneet vaikutteita toisiltaan ja muualta maailmasta</a:t>
            </a:r>
          </a:p>
          <a:p>
            <a:pPr>
              <a:buBlip>
                <a:blip r:embed="rId2"/>
              </a:buBlip>
            </a:pPr>
            <a:r>
              <a:t>jokainen säveltäjä pyrkii löytämään oman äänensä, oman persoonallisen tapansa tehdä musiikkia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Tyylikausittain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Wieniläisklassismi</a:t>
            </a:r>
          </a:p>
          <a:p>
            <a:pPr>
              <a:buBlip>
                <a:blip r:embed="rId2"/>
              </a:buBlip>
            </a:pPr>
            <a:r>
              <a:t>Soitinmusiikin muotorakenteet (sonaatti- ja rondomuoto) ja sävellysmuodot (sonaatti, kvartetto, konsertto, sinfonia) kehittyivät</a:t>
            </a:r>
          </a:p>
          <a:p>
            <a:pPr>
              <a:buBlip>
                <a:blip r:embed="rId2"/>
              </a:buBlip>
            </a:pPr>
            <a:r>
              <a:t>- Erik Tulindberg (1761-1814)</a:t>
            </a:r>
          </a:p>
          <a:p>
            <a:pPr>
              <a:buBlip>
                <a:blip r:embed="rId2"/>
              </a:buBlip>
            </a:pPr>
            <a:r>
              <a:t>- Bernhard Henrik Crusell (1775-1838)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381000" indent="-381000" algn="l">
              <a:spcBef>
                <a:spcPts val="3200"/>
              </a:spcBef>
              <a:buClr>
                <a:srgbClr val="9A7865"/>
              </a:buClr>
              <a:buSzPct val="40000"/>
              <a:buBlip>
                <a:blip r:embed="rId2"/>
              </a:buBlip>
              <a:defRPr sz="3600">
                <a:solidFill>
                  <a:srgbClr val="625B48"/>
                </a:solidFill>
              </a:defRPr>
            </a:lvl1pPr>
          </a:lstStyle>
          <a:p>
            <a:pPr/>
            <a:r>
              <a:t>Romantiikka ja kansallisromantiikka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1318260" y="3022600"/>
            <a:ext cx="10795001" cy="5715000"/>
          </a:xfrm>
          <a:prstGeom prst="rect">
            <a:avLst/>
          </a:prstGeom>
        </p:spPr>
        <p:txBody>
          <a:bodyPr/>
          <a:lstStyle/>
          <a:p>
            <a:pPr marL="274320" indent="-274320" defTabSz="420624">
              <a:spcBef>
                <a:spcPts val="2300"/>
              </a:spcBef>
              <a:buBlip>
                <a:blip r:embed="rId2"/>
              </a:buBlip>
              <a:defRPr sz="2592"/>
            </a:pPr>
            <a:r>
              <a:t>piirteitä: sävellysten ohjelmallisuus (teosten otsikointi), pienimuotoiset teokset, eksoottisten ja kansanomaisten ainesten käyttö, soittimien käytön ja ilmaisun monipuolistuminen</a:t>
            </a:r>
          </a:p>
          <a:p>
            <a:pPr marL="274320" indent="-274320" defTabSz="420624">
              <a:spcBef>
                <a:spcPts val="2300"/>
              </a:spcBef>
              <a:buBlip>
                <a:blip r:embed="rId2"/>
              </a:buBlip>
              <a:defRPr sz="2592"/>
            </a:pPr>
            <a:r>
              <a:t>- Fredrik Pacius 1809-1891 (saksalainen immigrantti)</a:t>
            </a:r>
          </a:p>
          <a:p>
            <a:pPr marL="274320" indent="-274320" defTabSz="420624">
              <a:spcBef>
                <a:spcPts val="2300"/>
              </a:spcBef>
              <a:buBlip>
                <a:blip r:embed="rId2"/>
              </a:buBlip>
              <a:defRPr sz="2592"/>
            </a:pPr>
            <a:r>
              <a:t>- Suomen kansallislaulun säveltäjä</a:t>
            </a:r>
          </a:p>
          <a:p>
            <a:pPr marL="274320" indent="-274320" defTabSz="420624">
              <a:spcBef>
                <a:spcPts val="2300"/>
              </a:spcBef>
              <a:buBlip>
                <a:blip r:embed="rId2"/>
              </a:buBlip>
              <a:defRPr sz="2592"/>
            </a:pPr>
            <a:r>
              <a:t>- Kaarle kuninkaan metsästys 1852</a:t>
            </a:r>
          </a:p>
          <a:p>
            <a:pPr marL="274320" indent="-274320" defTabSz="420624">
              <a:spcBef>
                <a:spcPts val="2300"/>
              </a:spcBef>
              <a:buBlip>
                <a:blip r:embed="rId2"/>
              </a:buBlip>
              <a:defRPr sz="2592"/>
            </a:pPr>
            <a:r>
              <a:t>Oskar Merikanto (1868-1924)</a:t>
            </a:r>
          </a:p>
          <a:p>
            <a:pPr marL="274320" indent="-274320" defTabSz="420624">
              <a:spcBef>
                <a:spcPts val="2300"/>
              </a:spcBef>
              <a:buBlip>
                <a:blip r:embed="rId2"/>
              </a:buBlip>
              <a:defRPr sz="2592"/>
            </a:pPr>
            <a:r>
              <a:t>Erkki Melartin (1875-1937)</a:t>
            </a:r>
          </a:p>
          <a:p>
            <a:pPr marL="274320" indent="-274320" defTabSz="420624">
              <a:spcBef>
                <a:spcPts val="2300"/>
              </a:spcBef>
              <a:buBlip>
                <a:blip r:embed="rId2"/>
              </a:buBlip>
              <a:defRPr sz="2592"/>
            </a:pPr>
            <a:r>
              <a:t>Toivo Kuula (1883-1918)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Impressionismi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089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Maalaustaiteessa 1870-luvulla Ranskassa muotoutunut tyylisuunta</a:t>
            </a:r>
          </a:p>
          <a:p>
            <a:pPr marL="339089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Musiikin impressionismi syntyi 1890-luvulla</a:t>
            </a:r>
          </a:p>
          <a:p>
            <a:pPr marL="339089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Tyylin piirteitä ovat uudenlaisten asteikkojen esim. kokosävelasteikoiden käyttö melodioissa ja soinnuissa sekä sointivärin keskeinen asema</a:t>
            </a:r>
          </a:p>
          <a:p>
            <a:pPr marL="339089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Leevi Madetoja (1887-1947)</a:t>
            </a:r>
          </a:p>
          <a:p>
            <a:pPr marL="339089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t>Ernst Pingoud (1888-1942)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Uusklassismi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1900-luvun tyylisuunta, jossa hyödynnetään 1600-1700-luvun musiikillista tyyliä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Suuntaus pyrki objektiivisuuteen ja asiallisuuteen, se koettiin vastavedoksi myöhäisromantiikalle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Aarre Merikanto (1893-1958)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Väinö Raitio (1891-1945)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Yrjö Kilpinen (1892-1959)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Uuno Klami (1900-1961)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6232"/>
            </a:lvl1pPr>
          </a:lstStyle>
          <a:p>
            <a:pPr/>
            <a:r>
              <a:t>Dodekafonia eli 12-säveljärjestelmä ja sarjallisuus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Arnold Schönberg: 12 kromaattisen asteikon säveltä säveltäjän määrittämässä järjestyksessä</a:t>
            </a:r>
          </a:p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yksikään rivin sävel ei saa toistua ennen kuin muut rivin sävelet on käyty läpi</a:t>
            </a:r>
          </a:p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Sarjallisuus: perustuu 12-säveljärjestelmälle, mutta riviin liittyvä kontrolli on laajennettu koskemaan myös esimerkiksi rytmiä, äänenvoimakkuutta ja sointiväriä</a:t>
            </a:r>
          </a:p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Joonas Kokkonen (1921-1996)</a:t>
            </a:r>
          </a:p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Aulis Sallinen (1935-)</a:t>
            </a:r>
          </a:p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Paavo Heininen (1938)</a:t>
            </a:r>
          </a:p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Erik Bergman (1911)</a:t>
            </a:r>
          </a:p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Einar Englund (1916-1999)</a:t>
            </a:r>
          </a:p>
          <a:p>
            <a:pPr marL="209550" indent="-209550" defTabSz="321310">
              <a:spcBef>
                <a:spcPts val="1700"/>
              </a:spcBef>
              <a:buBlip>
                <a:blip r:embed="rId2"/>
              </a:buBlip>
              <a:defRPr sz="1980"/>
            </a:pPr>
            <a:r>
              <a:t>Einojuhani Rautavaara (uusklassismi, uusromantiikka 1928-2016)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Korvat auki -yhdistys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1970-luvulla joukko nuoria muusikoita halusi tuulettaa konservatiivisena pitämäänsä kansallista musiikkikulttuuria ja avata ovia uudelle musiikille</a:t>
            </a:r>
          </a:p>
          <a:p>
            <a:pPr>
              <a:buBlip>
                <a:blip r:embed="rId2"/>
              </a:buBlip>
            </a:pPr>
            <a:r>
              <a:t>Kaija Saariaho, Jouni Kaipainen, Magnus Lindberg, Olli Kortekangas, Esa-Pekka Salonen, Jukka Tiensuu, Mikko Heiniö ja Herman Rechberger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