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500" r:id="rId2"/>
    <p:sldId id="501" r:id="rId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8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9F06EC9-8D3C-C628-BC9B-8D9EF255F5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E475C4B-3B24-59FD-EAE5-9C11E59C6D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55A08B6-AC14-EDA7-FA1C-7E4337CD8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22892-81DE-478A-B0F0-5DF93B47D5DB}" type="datetimeFigureOut">
              <a:rPr lang="fi-FI" smtClean="0"/>
              <a:t>10.12.2024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96F3832-E754-6439-03CC-0302738D02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6313010-873E-E0BE-3A81-BF1F668EA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A5E3F-4FF0-4BCF-B8F7-D7DBC4F3B4D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302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46FE8E8-7883-C2CF-6C68-526188F586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1E74E82B-02AE-2C37-A610-4FFDE8F199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336A38F-E5FA-DC09-B8CB-3E9EEC4EC5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22892-81DE-478A-B0F0-5DF93B47D5DB}" type="datetimeFigureOut">
              <a:rPr lang="fi-FI" smtClean="0"/>
              <a:t>10.12.2024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ED4B2B4-2FDB-5E56-4F1F-61A809CA79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282DC32-58BF-702C-2E8F-3647898993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A5E3F-4FF0-4BCF-B8F7-D7DBC4F3B4D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66747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AC14A7D0-E0D2-C478-CD64-61CEB175B7C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FFCAB793-7F24-19B2-A52E-5479C74D04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16722E6-F819-22E6-F518-01419929A6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22892-81DE-478A-B0F0-5DF93B47D5DB}" type="datetimeFigureOut">
              <a:rPr lang="fi-FI" smtClean="0"/>
              <a:t>10.12.2024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2543ABA-9C28-BFB0-29E8-63246BB78A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A08F2B5-643E-22D0-B84F-783E9E99FB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A5E3F-4FF0-4BCF-B8F7-D7DBC4F3B4D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34553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E3B24FF-EB30-5FF9-FDB5-65DD5F27FE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8F31F65-C46D-D4B7-DFCE-D0D71238E3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A64F9F6-9E11-E71F-CF32-86637A40B6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22892-81DE-478A-B0F0-5DF93B47D5DB}" type="datetimeFigureOut">
              <a:rPr lang="fi-FI" smtClean="0"/>
              <a:t>10.12.2024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C736DD9-DC56-554F-42FF-F5153537A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2717C4F-C0EC-1808-6C0D-6867BC873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A5E3F-4FF0-4BCF-B8F7-D7DBC4F3B4D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8140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BD78B07-5606-0201-8AEA-D946F09BEB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D53B4DE-2781-A87F-2DDD-F9E089779E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433EDDD-C9C5-9D23-0E3D-34FEDA59C5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22892-81DE-478A-B0F0-5DF93B47D5DB}" type="datetimeFigureOut">
              <a:rPr lang="fi-FI" smtClean="0"/>
              <a:t>10.12.2024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40F54B1-216F-8C76-AACF-80ABE75B26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8A601AE-B98B-E8FC-2767-99F6478D9D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A5E3F-4FF0-4BCF-B8F7-D7DBC4F3B4D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66293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F5F63FB-C1B5-69B3-7AA1-A928355AC2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C8806C5-6BF8-4295-188C-B5A0A23D75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E3137CB1-8E56-164A-2903-C1399F23C6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9A19529-7AD3-9C7E-C0BA-2F7CEA7C6B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22892-81DE-478A-B0F0-5DF93B47D5DB}" type="datetimeFigureOut">
              <a:rPr lang="fi-FI" smtClean="0"/>
              <a:t>10.12.2024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0151E52-A592-E71E-D035-70F1BC988A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B3F07D8-1066-08E1-9EC9-7EF762BCB7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A5E3F-4FF0-4BCF-B8F7-D7DBC4F3B4D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04458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4F63535-577F-5BE3-E753-F16D7CDA1E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71E8462-3A68-5BA1-1B4A-AB87810BFC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F453DD3-E51C-0AA1-7603-3D4C595DE0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8184C242-D0A1-B794-E7B2-1F768672CC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E3FCB124-2DF4-D857-B805-9C7842828C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880776D2-2D3F-3A89-F9D9-19AEB1B840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22892-81DE-478A-B0F0-5DF93B47D5DB}" type="datetimeFigureOut">
              <a:rPr lang="fi-FI" smtClean="0"/>
              <a:t>10.12.2024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9AB5963-F2E2-C4E2-D664-BBF366D2E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D00C8F68-32C0-327D-E503-28E8F23779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A5E3F-4FF0-4BCF-B8F7-D7DBC4F3B4D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9760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AAE0604-120E-A238-5D19-1A551D72DE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CC92F767-7FE2-C282-5572-102DEB4207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22892-81DE-478A-B0F0-5DF93B47D5DB}" type="datetimeFigureOut">
              <a:rPr lang="fi-FI" smtClean="0"/>
              <a:t>10.12.2024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66FEB326-A92B-2310-39E0-3C261A19D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D10B4F7B-35A7-D6F7-B927-6C9A1D8F21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A5E3F-4FF0-4BCF-B8F7-D7DBC4F3B4D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85113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DE9EA1A3-0339-6756-66E7-49B400A11E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22892-81DE-478A-B0F0-5DF93B47D5DB}" type="datetimeFigureOut">
              <a:rPr lang="fi-FI" smtClean="0"/>
              <a:t>10.12.2024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BF444678-A46F-C62C-49C3-5042F7644D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F2C2FD12-5B39-A670-BF8E-81AE25C678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A5E3F-4FF0-4BCF-B8F7-D7DBC4F3B4D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56663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8040DBD-4776-2E4D-9D58-68BAB68F51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86D10FC-9D00-5A01-31F7-37DD5767E2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E71DA3B7-3255-5217-F686-9B1DA97EC3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3125700-840F-342C-BA12-77A42529BD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22892-81DE-478A-B0F0-5DF93B47D5DB}" type="datetimeFigureOut">
              <a:rPr lang="fi-FI" smtClean="0"/>
              <a:t>10.12.2024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7F55006-C500-48F0-B781-7C5F31CA3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F1F582D-0805-6861-40E5-5AA55AA6BF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A5E3F-4FF0-4BCF-B8F7-D7DBC4F3B4D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55003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72448E1-9295-D38C-727C-4C7CE20E43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81AF8208-4AE4-66B6-C687-D34A55FD44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B44B5E3B-FEBC-C6D6-050B-D7CF225DFC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C54D155-0D5C-F158-5C78-A07DD20BA5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22892-81DE-478A-B0F0-5DF93B47D5DB}" type="datetimeFigureOut">
              <a:rPr lang="fi-FI" smtClean="0"/>
              <a:t>10.12.2024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A17897B-373A-B6E5-F5F3-CCFA8AD7AA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4186D10-8FE1-52B4-EA51-0FEFB5E62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A5E3F-4FF0-4BCF-B8F7-D7DBC4F3B4D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36808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ADF3152A-D56F-2F9B-B948-95E4EDDBA5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5DB2627-1307-8519-F4F6-CDC7C93705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1B34F01-D286-C534-79B7-95664F1241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1822892-81DE-478A-B0F0-5DF93B47D5DB}" type="datetimeFigureOut">
              <a:rPr lang="fi-FI" smtClean="0"/>
              <a:t>10.12.2024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9956D2C-10D3-9733-A34A-8412137653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B3C667C-7A96-BE00-86CC-EFB3D61D13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F9A5E3F-4FF0-4BCF-B8F7-D7DBC4F3B4D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75176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own Arrow 7">
            <a:extLst>
              <a:ext uri="{FF2B5EF4-FFF2-40B4-BE49-F238E27FC236}">
                <a16:creationId xmlns:a16="http://schemas.microsoft.com/office/drawing/2014/main" id="{D4771268-CB57-404A-9271-370EB28F60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00100" y="1491343"/>
            <a:ext cx="3333749" cy="3499103"/>
          </a:xfrm>
          <a:prstGeom prst="downArrow">
            <a:avLst>
              <a:gd name="adj1" fmla="val 100000"/>
              <a:gd name="adj2" fmla="val 15788"/>
            </a:avLst>
          </a:prstGeom>
          <a:solidFill>
            <a:srgbClr val="404040"/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53B9B3A-E1F7-B6D7-BF2C-F6A1699042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1967266"/>
            <a:ext cx="2628900" cy="2547257"/>
          </a:xfr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6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Teoriat</a:t>
            </a:r>
          </a:p>
        </p:txBody>
      </p:sp>
      <p:pic>
        <p:nvPicPr>
          <p:cNvPr id="4" name="Sisällön paikkamerkki 3">
            <a:extLst>
              <a:ext uri="{FF2B5EF4-FFF2-40B4-BE49-F238E27FC236}">
                <a16:creationId xmlns:a16="http://schemas.microsoft.com/office/drawing/2014/main" id="{8A0A783D-5A0A-2135-57C9-2DC6C36C1F9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843045" y="643466"/>
            <a:ext cx="6649242" cy="5568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02233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0037ADB-E01F-3786-A7D1-B61F75F9A7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141711"/>
            <a:ext cx="3406877" cy="347436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200"/>
              <a:t>Käsitteet</a:t>
            </a:r>
          </a:p>
        </p:txBody>
      </p:sp>
      <p:pic>
        <p:nvPicPr>
          <p:cNvPr id="4" name="Sisällön paikkamerkki 3">
            <a:extLst>
              <a:ext uri="{FF2B5EF4-FFF2-40B4-BE49-F238E27FC236}">
                <a16:creationId xmlns:a16="http://schemas.microsoft.com/office/drawing/2014/main" id="{A9469A69-E02E-67DC-3DA7-E256BDAF469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90682" y="265228"/>
            <a:ext cx="2942307" cy="6327543"/>
          </a:xfrm>
          <a:prstGeom prst="rect">
            <a:avLst/>
          </a:prstGeom>
        </p:spPr>
      </p:pic>
      <p:pic>
        <p:nvPicPr>
          <p:cNvPr id="6" name="Kuva 5">
            <a:extLst>
              <a:ext uri="{FF2B5EF4-FFF2-40B4-BE49-F238E27FC236}">
                <a16:creationId xmlns:a16="http://schemas.microsoft.com/office/drawing/2014/main" id="{D596F3B5-C964-19D2-5A2C-830C6EFC9A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28634" y="120849"/>
            <a:ext cx="2942308" cy="6616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20117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</Words>
  <Application>Microsoft Office PowerPoint</Application>
  <PresentationFormat>Laajakuva</PresentationFormat>
  <Paragraphs>2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Office-teema</vt:lpstr>
      <vt:lpstr>Teoriat</vt:lpstr>
      <vt:lpstr>Käsitteet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Suvi Munnukka</dc:creator>
  <cp:lastModifiedBy>Suvi Munnukka</cp:lastModifiedBy>
  <cp:revision>1</cp:revision>
  <dcterms:created xsi:type="dcterms:W3CDTF">2024-12-10T09:47:46Z</dcterms:created>
  <dcterms:modified xsi:type="dcterms:W3CDTF">2024-12-10T09:49:06Z</dcterms:modified>
</cp:coreProperties>
</file>