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57" r:id="rId2"/>
    <p:sldId id="260" r:id="rId3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3" autoAdjust="0"/>
    <p:restoredTop sz="94629" autoAdjust="0"/>
  </p:normalViewPr>
  <p:slideViewPr>
    <p:cSldViewPr>
      <p:cViewPr varScale="1">
        <p:scale>
          <a:sx n="69" d="100"/>
          <a:sy n="69" d="100"/>
        </p:scale>
        <p:origin x="1410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B0635-BAA0-44A6-AA3F-C949591C4120}" type="datetimeFigureOut">
              <a:rPr lang="fi-FI" smtClean="0"/>
              <a:t>20.3.2017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A4804-4719-436C-BA06-D2C509252D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109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A4804-4719-436C-BA06-D2C509252D4C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33718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20.3.2017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13312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Itäblokin sisäiset kriisit kylmän sodan aikana</a:t>
            </a:r>
            <a:endParaRPr lang="fi-FI" dirty="0"/>
          </a:p>
        </p:txBody>
      </p:sp>
      <p:sp>
        <p:nvSpPr>
          <p:cNvPr id="4" name="Sisällön paikkamerkki 3"/>
          <p:cNvSpPr>
            <a:spLocks noGrp="1"/>
          </p:cNvSpPr>
          <p:nvPr>
            <p:ph idx="1"/>
          </p:nvPr>
        </p:nvSpPr>
        <p:spPr>
          <a:xfrm>
            <a:off x="179512" y="1484784"/>
            <a:ext cx="8507288" cy="5373216"/>
          </a:xfrm>
        </p:spPr>
        <p:txBody>
          <a:bodyPr>
            <a:normAutofit/>
          </a:bodyPr>
          <a:lstStyle/>
          <a:p>
            <a:r>
              <a:rPr lang="fi-FI" altLang="fi-FI" sz="2000" dirty="0"/>
              <a:t>- Itä-Euroopan kansandemokratioiden ja NL:n ”harmonia” rakoili kylmän sodan aikana, mutta USA ja länsimaat eivät puuttuneet voimakeinoin NL:n etupiirin alueella oleviin konflikteihin ydinsodan pelossa</a:t>
            </a:r>
          </a:p>
          <a:p>
            <a:endParaRPr lang="fi-FI" altLang="fi-FI" sz="2000" b="1" dirty="0"/>
          </a:p>
          <a:p>
            <a:r>
              <a:rPr lang="fi-FI" altLang="fi-FI" sz="2000" b="1" dirty="0"/>
              <a:t>Unkarin kansannousu </a:t>
            </a:r>
            <a:r>
              <a:rPr lang="fi-FI" altLang="fi-FI" sz="2000" b="1" dirty="0" smtClean="0"/>
              <a:t>1956</a:t>
            </a:r>
          </a:p>
          <a:p>
            <a:endParaRPr lang="fi-FI" altLang="fi-FI" sz="2000" b="1" dirty="0"/>
          </a:p>
          <a:p>
            <a:pPr>
              <a:buFontTx/>
              <a:buChar char="-"/>
            </a:pPr>
            <a:r>
              <a:rPr lang="fi-FI" altLang="fi-FI" sz="2000" dirty="0"/>
              <a:t>Stalinin kuoleman (1953) jälkeinen </a:t>
            </a:r>
            <a:r>
              <a:rPr lang="fi-FI" altLang="fi-FI" sz="2000" i="1" dirty="0"/>
              <a:t>liennytyksen aika</a:t>
            </a:r>
            <a:r>
              <a:rPr lang="fi-FI" altLang="fi-FI" sz="2000" dirty="0"/>
              <a:t> (”</a:t>
            </a:r>
            <a:r>
              <a:rPr lang="fi-FI" altLang="fi-FI" sz="2000" i="1" dirty="0"/>
              <a:t>Geneven</a:t>
            </a:r>
            <a:r>
              <a:rPr lang="fi-FI" altLang="fi-FI" sz="2000" dirty="0"/>
              <a:t> </a:t>
            </a:r>
            <a:r>
              <a:rPr lang="fi-FI" altLang="fi-FI" sz="2000" i="1" dirty="0"/>
              <a:t>henki”)</a:t>
            </a:r>
            <a:r>
              <a:rPr lang="fi-FI" altLang="fi-FI" sz="2000" dirty="0"/>
              <a:t> päättyi äkillisesti kun uudistusmielinen Imre </a:t>
            </a:r>
            <a:r>
              <a:rPr lang="fi-FI" altLang="fi-FI" sz="2000" dirty="0" err="1"/>
              <a:t>Nagy</a:t>
            </a:r>
            <a:r>
              <a:rPr lang="fi-FI" altLang="fi-FI" sz="2000" dirty="0"/>
              <a:t> nimitettiin Unkarin pääministeriksi -&gt; </a:t>
            </a:r>
            <a:r>
              <a:rPr lang="fi-FI" altLang="fi-FI" sz="2000" dirty="0" err="1"/>
              <a:t>Nagyn</a:t>
            </a:r>
            <a:r>
              <a:rPr lang="fi-FI" altLang="fi-FI" sz="2000" dirty="0"/>
              <a:t> tavoitteena demokratisoida Unkari ja irrottaa se</a:t>
            </a:r>
            <a:r>
              <a:rPr lang="fi-FI" altLang="fi-FI" sz="2000" i="1" dirty="0"/>
              <a:t> itäblokista</a:t>
            </a:r>
            <a:r>
              <a:rPr lang="fi-FI" altLang="fi-FI" sz="2000" dirty="0"/>
              <a:t> ja NL:n </a:t>
            </a:r>
            <a:r>
              <a:rPr lang="fi-FI" altLang="fi-FI" sz="2000" dirty="0" smtClean="0"/>
              <a:t>kontrollista</a:t>
            </a:r>
          </a:p>
          <a:p>
            <a:pPr>
              <a:buFontTx/>
              <a:buChar char="-"/>
            </a:pPr>
            <a:endParaRPr lang="fi-FI" altLang="fi-FI" sz="2000" dirty="0"/>
          </a:p>
          <a:p>
            <a:pPr>
              <a:buFontTx/>
              <a:buChar char="-"/>
            </a:pPr>
            <a:r>
              <a:rPr lang="fi-FI" altLang="fi-FI" sz="2000" dirty="0"/>
              <a:t>NL määräsi Varsovan liiton joukot ”palauttamaan Unkarin takaisin ruotuun” väkivalloin -&gt; Tuhansia kuolonuhreja, 200 000 unkarilaista maanpakoon</a:t>
            </a:r>
          </a:p>
          <a:p>
            <a:pPr marL="118872" indent="0">
              <a:buNone/>
            </a:pPr>
            <a:endParaRPr lang="fi-FI" altLang="fi-FI" sz="20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/>
          <p:cNvSpPr txBox="1"/>
          <p:nvPr/>
        </p:nvSpPr>
        <p:spPr>
          <a:xfrm>
            <a:off x="76042" y="75982"/>
            <a:ext cx="885698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altLang="fi-FI" sz="2000" b="1" dirty="0" err="1"/>
              <a:t>Tsekkoslovakian</a:t>
            </a:r>
            <a:r>
              <a:rPr lang="fi-FI" altLang="fi-FI" sz="2000" b="1" dirty="0"/>
              <a:t> miehitys </a:t>
            </a:r>
            <a:r>
              <a:rPr lang="fi-FI" altLang="fi-FI" sz="2000" b="1" dirty="0" smtClean="0"/>
              <a:t>1968</a:t>
            </a:r>
          </a:p>
          <a:p>
            <a:endParaRPr lang="fi-FI" altLang="fi-FI" sz="2000" b="1" dirty="0"/>
          </a:p>
          <a:p>
            <a:pPr marL="342900" indent="-342900">
              <a:buFontTx/>
              <a:buChar char="-"/>
            </a:pPr>
            <a:r>
              <a:rPr lang="fi-FI" altLang="fi-FI" sz="2000" dirty="0" smtClean="0"/>
              <a:t>Uudistusmielisen </a:t>
            </a:r>
            <a:r>
              <a:rPr lang="fi-FI" altLang="fi-FI" sz="2000" dirty="0"/>
              <a:t>sosialisti Aleksander </a:t>
            </a:r>
            <a:r>
              <a:rPr lang="fi-FI" altLang="fi-FI" sz="2000" dirty="0" err="1"/>
              <a:t>Dubcekin</a:t>
            </a:r>
            <a:r>
              <a:rPr lang="fi-FI" altLang="fi-FI" sz="2000" dirty="0"/>
              <a:t> johdolla ajettiin ”ihmiskasvoisempaa sosialismia” -&gt; Valvonnan rajoittaminen ja arvostelun salliminen (”Prahan kevät</a:t>
            </a:r>
            <a:r>
              <a:rPr lang="fi-FI" altLang="fi-FI" sz="2000" dirty="0" smtClean="0"/>
              <a:t>”)</a:t>
            </a:r>
          </a:p>
          <a:p>
            <a:endParaRPr lang="fi-FI" altLang="fi-FI" sz="2000" dirty="0"/>
          </a:p>
          <a:p>
            <a:pPr marL="342900" indent="-342900">
              <a:buFontTx/>
              <a:buChar char="-"/>
            </a:pPr>
            <a:r>
              <a:rPr lang="fi-FI" altLang="fi-FI" sz="2000" dirty="0" smtClean="0"/>
              <a:t>NL </a:t>
            </a:r>
            <a:r>
              <a:rPr lang="fi-FI" altLang="fi-FI" sz="2000" dirty="0"/>
              <a:t>toteutti ensimmäisen kerran uutta ulkopoliittista doktriiniaan, </a:t>
            </a:r>
            <a:r>
              <a:rPr lang="fi-FI" altLang="fi-FI" sz="2000" i="1" dirty="0" err="1"/>
              <a:t>Breznevin</a:t>
            </a:r>
            <a:r>
              <a:rPr lang="fi-FI" altLang="fi-FI" sz="2000" i="1" dirty="0"/>
              <a:t> oppia</a:t>
            </a:r>
            <a:r>
              <a:rPr lang="fi-FI" altLang="fi-FI" sz="2000" dirty="0"/>
              <a:t>, jonka mukaan sosialistimaiden </a:t>
            </a:r>
            <a:r>
              <a:rPr lang="fi-FI" altLang="fi-FI" sz="2000" u="sng" dirty="0"/>
              <a:t>velvollisuus </a:t>
            </a:r>
            <a:r>
              <a:rPr lang="fi-FI" altLang="fi-FI" sz="2000" dirty="0"/>
              <a:t>on antaa ”veljellistä apua” kansandemokratialle, jossa sosialismi on </a:t>
            </a:r>
            <a:r>
              <a:rPr lang="fi-FI" altLang="fi-FI" sz="2000" dirty="0" smtClean="0"/>
              <a:t>uhattuna</a:t>
            </a:r>
          </a:p>
          <a:p>
            <a:r>
              <a:rPr lang="fi-FI" altLang="fi-FI" sz="2000" dirty="0"/>
              <a:t>	</a:t>
            </a:r>
            <a:r>
              <a:rPr lang="fi-FI" altLang="fi-FI" sz="2000" dirty="0" smtClean="0"/>
              <a:t> </a:t>
            </a:r>
            <a:r>
              <a:rPr lang="fi-FI" altLang="fi-FI" sz="2000" dirty="0"/>
              <a:t>-&gt; Varsovan liiton panssarit ja puoli miljoonaa sotilasta vyöryivät Prahaan </a:t>
            </a:r>
            <a:r>
              <a:rPr lang="fi-FI" altLang="fi-FI" sz="2000" dirty="0" smtClean="0"/>
              <a:t>	ja </a:t>
            </a:r>
            <a:r>
              <a:rPr lang="fi-FI" altLang="fi-FI" sz="2000" dirty="0" err="1"/>
              <a:t>Tsekkoslovakia</a:t>
            </a:r>
            <a:r>
              <a:rPr lang="fi-FI" altLang="fi-FI" sz="2000" dirty="0"/>
              <a:t> miehitettiin -&gt; Uudistukset pysäytettiin</a:t>
            </a:r>
          </a:p>
        </p:txBody>
      </p:sp>
    </p:spTree>
    <p:extLst>
      <p:ext uri="{BB962C8B-B14F-4D97-AF65-F5344CB8AC3E}">
        <p14:creationId xmlns:p14="http://schemas.microsoft.com/office/powerpoint/2010/main" val="30053912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565</TotalTime>
  <Words>140</Words>
  <Application>Microsoft Office PowerPoint</Application>
  <PresentationFormat>Näytössä katseltava diaesitys (4:3)</PresentationFormat>
  <Paragraphs>15</Paragraphs>
  <Slides>2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Itäblokin sisäiset kriisit kylmän sodan aikana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86</cp:revision>
  <cp:lastPrinted>2015-02-09T11:13:58Z</cp:lastPrinted>
  <dcterms:created xsi:type="dcterms:W3CDTF">2013-07-30T12:06:37Z</dcterms:created>
  <dcterms:modified xsi:type="dcterms:W3CDTF">2017-03-20T07:22:49Z</dcterms:modified>
</cp:coreProperties>
</file>