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8"/>
  </p:notesMasterIdLst>
  <p:sldIdLst>
    <p:sldId id="256" r:id="rId2"/>
    <p:sldId id="257" r:id="rId3"/>
    <p:sldId id="260" r:id="rId4"/>
    <p:sldId id="261" r:id="rId5"/>
    <p:sldId id="262" r:id="rId6"/>
    <p:sldId id="263" r:id="rId7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0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0" name="Google Shape;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12920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8" name="Google Shape;9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1737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8" name="Google Shape;9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59436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8" name="Google Shape;9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9617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10. Äärioikeisto uhkaa demokratiaa</a:t>
            </a:r>
            <a:br>
              <a:rPr lang="fi-FI" dirty="0"/>
            </a:br>
            <a:br>
              <a:rPr lang="fi-FI"/>
            </a:br>
            <a:r>
              <a:rPr lang="fi-FI"/>
              <a:t>Tietoisku: Lapuanliikkeen </a:t>
            </a:r>
            <a:r>
              <a:rPr lang="fi-FI" dirty="0"/>
              <a:t>nousu ja tuho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685800" lvl="0" indent="-685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5800" dirty="0"/>
              <a:t>Lapuanliike oli äärioikeistolainen liike, joka vaikutti vuosina </a:t>
            </a:r>
            <a:br>
              <a:rPr lang="fi-FI" sz="5800" dirty="0"/>
            </a:br>
            <a:r>
              <a:rPr lang="fi-FI" sz="5800" dirty="0"/>
              <a:t>1929–1932.</a:t>
            </a:r>
            <a:endParaRPr sz="5800" dirty="0"/>
          </a:p>
          <a:p>
            <a:pPr marL="685800" lvl="0" indent="-685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5800" dirty="0"/>
              <a:t>Liikkeen tavoitteena oli kommunistien toiminnan estäminen Suomessa.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5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5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54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21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2100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100" dirty="0"/>
              <a:t>Kuva: Museovirasto</a:t>
            </a:r>
            <a:endParaRPr sz="2100" dirty="0"/>
          </a:p>
        </p:txBody>
      </p:sp>
      <p:pic>
        <p:nvPicPr>
          <p:cNvPr id="4" name="Kuvan paikkamerkki 3" descr="Kuva, joka sisältää kohteen teksti, ulko, urheilu, ryhmä&#10;&#10;Kuvaus luotu automaattisesti">
            <a:extLst>
              <a:ext uri="{FF2B5EF4-FFF2-40B4-BE49-F238E27FC236}">
                <a16:creationId xmlns:a16="http://schemas.microsoft.com/office/drawing/2014/main" id="{8158F0A0-7A54-40FE-A2BA-E01479C1B064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3, Luku 10</a:t>
            </a:r>
            <a:endParaRPr dirty="0"/>
          </a:p>
        </p:txBody>
      </p:sp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Lapuanliikkeen nousu ja tuho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Miksi lapuanliike syntyi?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1676400" y="3730525"/>
            <a:ext cx="21031200" cy="77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Osa vapaussodan kokeneista porvareista oli tyytymättömiä eheytyspolitiikkaan ja kommunistien toiminnan vilkastumiseen.</a:t>
            </a:r>
            <a:endParaRPr sz="54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Suomalainen oikeisto sai vaikutteita Euroopan fasisteilta. Osin tavoitteena oli luoda valkoinen Suomi.</a:t>
            </a:r>
            <a:endParaRPr sz="54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Liikkeen synty oli myös reaktiota yhteiskunnan rakennemuutokseen ja pyrkimys säilyttää talonpoikainen elämäntapa torjumalla kommunismia.</a:t>
            </a:r>
            <a:endParaRPr sz="5400" dirty="0">
              <a:solidFill>
                <a:srgbClr val="000000"/>
              </a:solidFill>
            </a:endParaRPr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10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1182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FB2D11-8A93-4D72-8A6E-2B1CD2B1B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Lapuanliikkeen toiminta vuonna 1929</a:t>
            </a:r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84250" lvl="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Lapuanliike pyrki vaikuttamaan yhteiskuntaan suoralla toiminnalla, eikä se yrittänyt päästä vaalien kautta eduskuntaan.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Liike keskeytti esimerkiksi kommunistinuorten teatteriesityksen Lapualla marraskuussa 1929.</a:t>
            </a:r>
          </a:p>
          <a:p>
            <a:pPr marL="984250" indent="-857250">
              <a:spcBef>
                <a:spcPts val="500"/>
              </a:spcBef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5400" dirty="0">
                <a:solidFill>
                  <a:srgbClr val="000000"/>
                </a:solidFill>
              </a:rPr>
              <a:t>Joulukuun kansalaiskokouksissa eduskunnalle esitettiin vaatimus, että kommunistien kiihotustoiminta oli lakkautettava.</a:t>
            </a:r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xfrm>
            <a:off x="1676400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3421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FB2D11-8A93-4D72-8A6E-2B1CD2B1B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Lapuanliikkeen toiminta vuonna 1930</a:t>
            </a:r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000" dirty="0">
                <a:solidFill>
                  <a:srgbClr val="000000"/>
                </a:solidFill>
              </a:rPr>
              <a:t>Liike tuhosi äärivasemmistolaista Työn Ääni -sanomalehteä painaneen kirjapainon maaliskuussa. Työn Ääni oli äärivasemmistolainen sanomalehti. Kesäkuussa iskua käsiteltiin oikeudenkäynnissä, jonka lapuanliike keskeytti joukkovoimalla. Tapahtumaa seurasi voimakas terroriaalto.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000" dirty="0">
                <a:solidFill>
                  <a:srgbClr val="000000"/>
                </a:solidFill>
              </a:rPr>
              <a:t>Ensimmäinen kyyditys tehtiin toukokuussa. Kyydityksissä kommunisteja vietiin väkisin itärajalle tai Neuvostoliittoon. Lisäksi uhreja uhkailtiin, nöyryytettiin ja pahoinpideltiin. Kyydityksiä tehtiin yhteensä noin 250.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000" dirty="0">
                <a:solidFill>
                  <a:srgbClr val="000000"/>
                </a:solidFill>
              </a:rPr>
              <a:t>Eduskuntaan tuotiin heinäkuussa lapuanliikettä myötäilleet kommunistilait. Lopulta hallitus erosi liikkeen painostuksen vuoksi.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000" dirty="0">
                <a:solidFill>
                  <a:srgbClr val="000000"/>
                </a:solidFill>
              </a:rPr>
              <a:t>Heinäkuussa järjestettiin myös talonpoikaismarssi hallituksen ja eduskunnan painostamiseksi.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000" dirty="0">
                <a:solidFill>
                  <a:srgbClr val="000000"/>
                </a:solidFill>
              </a:rPr>
              <a:t>Syksyllä kunnanvaltuustoja ”puhdistettiin” väkisin kommunisteista.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000" dirty="0">
                <a:solidFill>
                  <a:srgbClr val="000000"/>
                </a:solidFill>
              </a:rPr>
              <a:t>Lokakuussa uusi eduskunta hyväksyi kommunistilait.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sz="4000" dirty="0">
                <a:solidFill>
                  <a:srgbClr val="000000"/>
                </a:solidFill>
              </a:rPr>
              <a:t>Liikkeen kannatus alkoi laskea lokakuussa, kun presidentti Ståhlbergin kyyditettiin Joensuuhun.</a:t>
            </a:r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9014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FB2D11-8A93-4D72-8A6E-2B1CD2B1B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Lapuanliikkeen toiminta vuosina 1931–1932</a:t>
            </a:r>
          </a:p>
        </p:txBody>
      </p:sp>
      <p:sp>
        <p:nvSpPr>
          <p:cNvPr id="100" name="Google Shape;100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Keväällä 1931 lapuanliike tuki presidentinvaaleissa Svinhufvudia. 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Syksyllä 1931 liike otti uudeksi tavoitteekseen SDP:n toiminnan estämisen. 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Lapuanliikkeen loppu alkoi helmikuussa 1932 Mäntsälän kapinasta. Maaliskuussa sisäministeriö lakkautti lapuanliikkeen kommunistilakien nojalla.</a:t>
            </a:r>
          </a:p>
          <a:p>
            <a:pPr marL="9842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Kesäkuussa 1932 perustettiin Isänmaallinen Kansanliike (IKL), joka päätti toimia parlamentarismin keinoin, ainakin muodollisesti. </a:t>
            </a:r>
          </a:p>
        </p:txBody>
      </p:sp>
      <p:sp>
        <p:nvSpPr>
          <p:cNvPr id="101" name="Google Shape;101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1176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329</Words>
  <Application>Microsoft Office PowerPoint</Application>
  <PresentationFormat>Mukautettu</PresentationFormat>
  <Paragraphs>46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Office-teema</vt:lpstr>
      <vt:lpstr>10. Äärioikeisto uhkaa demokratiaa  Tietoisku: Lapuanliikkeen nousu ja tuho</vt:lpstr>
      <vt:lpstr>Lapuanliikkeen nousu ja tuho</vt:lpstr>
      <vt:lpstr>Miksi lapuanliike syntyi?</vt:lpstr>
      <vt:lpstr>Lapuanliikkeen toiminta vuonna 1929</vt:lpstr>
      <vt:lpstr>Lapuanliikkeen toiminta vuonna 1930</vt:lpstr>
      <vt:lpstr>Lapuanliikkeen toiminta vuosina 1931–1932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Äärioikeisto uhkaa demokratiaa  Lapuanliikkeen nousu ja tuho</dc:title>
  <cp:lastModifiedBy>Mika Kortelainen</cp:lastModifiedBy>
  <cp:revision>3</cp:revision>
  <dcterms:modified xsi:type="dcterms:W3CDTF">2022-03-23T00:08:41Z</dcterms:modified>
</cp:coreProperties>
</file>