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E9421C-33E9-C8AD-531C-B8974448CE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9BC747F-A662-40D0-3B89-83CE11C3EB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6380014-2717-47A9-BEE1-347F4F443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8A72-E664-4A3F-8EFD-D23790AE573B}" type="datetimeFigureOut">
              <a:rPr lang="fi-FI" smtClean="0"/>
              <a:t>23.8.2022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2F10F7B-A6E5-DE88-8B0A-05B2D5DA7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E71DC4D-9505-6A28-3E4B-746112377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00432-80E3-4CFA-8F9F-A6D8339073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4499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8A6AEF-6A4F-EEA3-9928-26015A8DB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06A3FC9-B960-D061-8B58-CCA1967B04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6C559F6-F610-C5B9-33FB-4CA95D7F7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8A72-E664-4A3F-8EFD-D23790AE573B}" type="datetimeFigureOut">
              <a:rPr lang="fi-FI" smtClean="0"/>
              <a:t>23.8.2022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B66E5E-B5CC-50FA-0F7A-9EA2EB396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EB4534-508D-30F1-D690-50895BA17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00432-80E3-4CFA-8F9F-A6D8339073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6988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4A93D00-A5A9-DF64-CA89-9CE390E55D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35D84E5-FA81-84BE-A9BD-B0F3950502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7A410E8-C461-9869-18D3-EF0D7D456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8A72-E664-4A3F-8EFD-D23790AE573B}" type="datetimeFigureOut">
              <a:rPr lang="fi-FI" smtClean="0"/>
              <a:t>23.8.2022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47D91D5-E8A0-A931-C560-68D2F9B88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8ED1125-3B2D-C67A-5667-A30FD475A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00432-80E3-4CFA-8F9F-A6D8339073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0921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75D362-81EC-F8BC-1451-73D8EC26D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DAC1C3-8AA4-6249-7110-6D26EABF5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7E41AEB-3813-1E7D-EB72-4303ED5CE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8A72-E664-4A3F-8EFD-D23790AE573B}" type="datetimeFigureOut">
              <a:rPr lang="fi-FI" smtClean="0"/>
              <a:t>23.8.2022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DF3AC9B-FA6B-FDCE-DA38-309172A8B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920C2B1-CBCD-116C-08C9-E1A374F5B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00432-80E3-4CFA-8F9F-A6D8339073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8917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B0501F-ADCF-9E50-B6B2-FA5F36DD0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CD30CE3-0366-D3CA-9D5F-A4CD102494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99F5B30-898D-98B3-D49E-675F49E70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8A72-E664-4A3F-8EFD-D23790AE573B}" type="datetimeFigureOut">
              <a:rPr lang="fi-FI" smtClean="0"/>
              <a:t>23.8.2022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EBA76A7-193D-202A-4401-E5856096D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C60CADA-0D89-DAF8-9AA1-B9A1908D9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00432-80E3-4CFA-8F9F-A6D8339073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3499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3E78F6-89F3-60E1-861A-D731FEC6A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1E2D0C-7322-CE9C-ACF6-2642712FB2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E99B446-231D-6A51-7657-A9F125C68A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AB4AEF0-4732-145C-802C-34BE59A37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8A72-E664-4A3F-8EFD-D23790AE573B}" type="datetimeFigureOut">
              <a:rPr lang="fi-FI" smtClean="0"/>
              <a:t>23.8.2022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66F5986-91A0-A3B0-78A0-4C37A3979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6805EB5-DC20-90EA-3393-BA289B976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00432-80E3-4CFA-8F9F-A6D8339073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4345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43F54A-60B8-D607-444B-1075BC6B7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C43FF31-EF6D-CC6A-BAD8-49545D0291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31B7DF1-EDEB-DC17-AB0F-027F374181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DC08783-8A7D-EA3C-ACB0-D78DD74E04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04BB86C-AFF3-D62B-8461-5864CEA635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26DDE95-27C0-2B2B-ACD7-DE0922FB3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8A72-E664-4A3F-8EFD-D23790AE573B}" type="datetimeFigureOut">
              <a:rPr lang="fi-FI" smtClean="0"/>
              <a:t>23.8.2022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0E6C8BF-6A53-3EBD-96FF-7F813B6A4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CFCA43A-2182-262D-423F-CA5DECFCA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00432-80E3-4CFA-8F9F-A6D8339073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5523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CCDFBA-56DD-03B6-FF17-6558E5938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1DB3819-9D37-E14C-E208-891B7AE24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8A72-E664-4A3F-8EFD-D23790AE573B}" type="datetimeFigureOut">
              <a:rPr lang="fi-FI" smtClean="0"/>
              <a:t>23.8.2022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8631189-83D1-DD0E-E2BB-F078B4160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C71AD09-0461-C5C6-80FD-41A12A558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00432-80E3-4CFA-8F9F-A6D8339073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2214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6DBBC7E-C24F-3FFC-4BE2-FD99F1633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8A72-E664-4A3F-8EFD-D23790AE573B}" type="datetimeFigureOut">
              <a:rPr lang="fi-FI" smtClean="0"/>
              <a:t>23.8.2022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873360D-36F5-ADFC-A025-C4CBB2060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F9D8F06-F625-7362-611F-316C53E19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00432-80E3-4CFA-8F9F-A6D8339073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0016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E322C8-696A-5614-98F5-611A93B92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5D57625-36E1-7C11-C99B-A2333E1C0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23B69C9-9048-4FE3-B566-12E9810BF0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784D5CF-8EE9-5870-5EDD-3AF16A9E8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8A72-E664-4A3F-8EFD-D23790AE573B}" type="datetimeFigureOut">
              <a:rPr lang="fi-FI" smtClean="0"/>
              <a:t>23.8.2022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C95A30C-C37A-B9E8-5704-43C38962B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C9B1F8F-EEB9-7FED-9840-5D84E1EAB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00432-80E3-4CFA-8F9F-A6D8339073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1782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803B818-B921-D74D-D566-C12889B73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33801CBA-B746-AB50-F688-8FABF78C7F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BDA1CBA-B1FE-FB29-EBDA-202B677F89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EFD0A97-2DCA-505A-1434-D654EC5CE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8A72-E664-4A3F-8EFD-D23790AE573B}" type="datetimeFigureOut">
              <a:rPr lang="fi-FI" smtClean="0"/>
              <a:t>23.8.2022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F249BD3-9A45-16ED-8665-735403170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E1225FB-40FC-A55A-CB89-FF1663344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00432-80E3-4CFA-8F9F-A6D8339073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1121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8A9C302-12C1-55C2-F74A-3ADF2BEEA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3AFB3C2-5033-C685-831D-08497EE58F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7562607-E98A-F981-7938-E25601F50D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68A72-E664-4A3F-8EFD-D23790AE573B}" type="datetimeFigureOut">
              <a:rPr lang="fi-FI" smtClean="0"/>
              <a:t>23.8.2022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4B333A8-D29D-FC74-215B-7BC8CA0F9A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8881ECA-E00E-A072-C2F8-E389457A49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00432-80E3-4CFA-8F9F-A6D8339073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5163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9CEB1A-E518-39DF-E3B2-FDD0D8F099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Te preppaus 2 s2022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444925A-73F0-3F71-F36B-6B9D2A7BC4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4185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96C4D3-463C-E505-A09D-015C19510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Yo koe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2B733F1-5696-C76F-DCAC-9015A9B73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/>
              <a:t>Kolme osiota</a:t>
            </a:r>
          </a:p>
          <a:p>
            <a:pPr marL="514350" indent="-514350">
              <a:buAutoNum type="arabicPeriod"/>
            </a:pPr>
            <a:r>
              <a:rPr lang="fi-FI" sz="2900" dirty="0"/>
              <a:t>Tietopohjainen , yleensä  vastauksissa on merkkimäärä 20p</a:t>
            </a:r>
          </a:p>
          <a:p>
            <a:pPr marL="971550" lvl="1" indent="-514350">
              <a:buAutoNum type="arabicPeriod"/>
            </a:pPr>
            <a:r>
              <a:rPr lang="fi-FI" sz="2900" dirty="0"/>
              <a:t>perustehtävät</a:t>
            </a:r>
          </a:p>
          <a:p>
            <a:pPr marL="971550" lvl="1" indent="-514350">
              <a:buAutoNum type="arabicPeriod"/>
            </a:pPr>
            <a:r>
              <a:rPr lang="fi-FI" sz="2900" dirty="0"/>
              <a:t>vaatii tarkkuutta</a:t>
            </a:r>
          </a:p>
          <a:p>
            <a:pPr marL="971550" lvl="1" indent="-514350">
              <a:buAutoNum type="arabicPeriod"/>
            </a:pPr>
            <a:r>
              <a:rPr lang="fi-FI" sz="2900" dirty="0"/>
              <a:t>vastataan yhteen</a:t>
            </a:r>
          </a:p>
          <a:p>
            <a:pPr marL="514350" indent="-514350">
              <a:buAutoNum type="arabicPeriod"/>
            </a:pPr>
            <a:r>
              <a:rPr lang="fi-FI" sz="2900" dirty="0"/>
              <a:t>Vaatii jonkin verran soveltamista 20p</a:t>
            </a:r>
          </a:p>
          <a:p>
            <a:pPr marL="971550" lvl="1" indent="-514350">
              <a:buAutoNum type="arabicPeriod"/>
            </a:pPr>
            <a:r>
              <a:rPr lang="fi-FI" sz="2900" dirty="0"/>
              <a:t>vastataan kahteen</a:t>
            </a:r>
          </a:p>
          <a:p>
            <a:pPr marL="971550" lvl="1" indent="-514350">
              <a:buAutoNum type="arabicPeriod"/>
            </a:pPr>
            <a:r>
              <a:rPr lang="fi-FI" sz="2900" dirty="0"/>
              <a:t>Keskeiset käsitteet pitää muistaa määritellä</a:t>
            </a:r>
          </a:p>
          <a:p>
            <a:pPr marL="971550" lvl="1" indent="-514350">
              <a:buAutoNum type="arabicPeriod"/>
            </a:pPr>
            <a:r>
              <a:rPr lang="fi-FI" sz="2900" dirty="0"/>
              <a:t>Lue tehtävänanto huolella. Mitä vaaditaan?</a:t>
            </a:r>
          </a:p>
          <a:p>
            <a:pPr marL="514350" indent="-514350">
              <a:buAutoNum type="arabicPeriod"/>
            </a:pPr>
            <a:r>
              <a:rPr lang="fi-FI" sz="2900" dirty="0"/>
              <a:t>Soveltavat laajat tehtävät 30p</a:t>
            </a:r>
          </a:p>
          <a:p>
            <a:pPr marL="971550" lvl="1" indent="-514350">
              <a:buAutoNum type="arabicPeriod"/>
            </a:pPr>
            <a:r>
              <a:rPr lang="fi-FI" sz="2900" dirty="0"/>
              <a:t>vastataan kahteen</a:t>
            </a:r>
          </a:p>
          <a:p>
            <a:pPr marL="971550" lvl="1" indent="-514350">
              <a:buAutoNum type="arabicPeriod"/>
            </a:pPr>
            <a:r>
              <a:rPr lang="fi-FI" sz="2900" dirty="0"/>
              <a:t>Keskeiset käsitteet pitää muistaa määritellä</a:t>
            </a:r>
          </a:p>
          <a:p>
            <a:pPr marL="971550" lvl="1" indent="-514350">
              <a:buAutoNum type="arabicPeriod"/>
            </a:pPr>
            <a:r>
              <a:rPr lang="fi-FI" sz="2900" dirty="0"/>
              <a:t>Lue tehtävänanto huolella. Mitä vaaditaan?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Kaikissa tehtävissä voi olla aineistoa</a:t>
            </a:r>
          </a:p>
          <a:p>
            <a:pPr marL="514350" indent="-514350">
              <a:buAutoNum type="arabicPeriod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32847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1951F8-CF16-8A8E-1B88-DDF7764DC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Aineistoon viittaaminen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E92442-84E0-9C3D-27FC-1302ED3771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Artikkelissa kerrotaan</a:t>
            </a:r>
          </a:p>
          <a:p>
            <a:r>
              <a:rPr lang="fi-FI" dirty="0"/>
              <a:t>Maija Meikäläinen toteaa, kertoo</a:t>
            </a:r>
          </a:p>
          <a:p>
            <a:r>
              <a:rPr lang="fi-FI" dirty="0"/>
              <a:t>Taulukosta/kuvaajasta Kouluterveyskysely 2017 on havaittavissa , löytyy</a:t>
            </a:r>
          </a:p>
          <a:p>
            <a:r>
              <a:rPr lang="fi-FI" dirty="0"/>
              <a:t>Maija Meikäläisen mukaan</a:t>
            </a:r>
          </a:p>
          <a:p>
            <a:r>
              <a:rPr lang="fi-FI" dirty="0"/>
              <a:t>Aineistotehtävissä oletetaan, että aineistoon viitataan asianmukaisella tavalla</a:t>
            </a:r>
          </a:p>
        </p:txBody>
      </p:sp>
    </p:spTree>
    <p:extLst>
      <p:ext uri="{BB962C8B-B14F-4D97-AF65-F5344CB8AC3E}">
        <p14:creationId xmlns:p14="http://schemas.microsoft.com/office/powerpoint/2010/main" val="3087956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CF2A5E-FE8F-934B-9B83-5A465D1D9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Terveystieteen näkökulmat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781677-3FE7-16EE-C2CD-256A605B8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historiallinen</a:t>
            </a:r>
          </a:p>
          <a:p>
            <a:r>
              <a:rPr lang="fi-FI" dirty="0"/>
              <a:t>eettinen</a:t>
            </a:r>
          </a:p>
          <a:p>
            <a:r>
              <a:rPr lang="fi-FI" dirty="0"/>
              <a:t>terveyttä edistävä</a:t>
            </a:r>
          </a:p>
          <a:p>
            <a:r>
              <a:rPr lang="fi-FI" dirty="0"/>
              <a:t>yhteiskunnallinen</a:t>
            </a:r>
          </a:p>
          <a:p>
            <a:r>
              <a:rPr lang="fi-FI" dirty="0"/>
              <a:t>yksilön</a:t>
            </a:r>
          </a:p>
          <a:p>
            <a:r>
              <a:rPr lang="fi-FI" dirty="0"/>
              <a:t>yhteisön</a:t>
            </a:r>
          </a:p>
          <a:p>
            <a:r>
              <a:rPr lang="fi-FI" dirty="0"/>
              <a:t>globaali</a:t>
            </a:r>
          </a:p>
          <a:p>
            <a:r>
              <a:rPr lang="fi-FI" dirty="0"/>
              <a:t>terveystieteellinen</a:t>
            </a:r>
          </a:p>
          <a:p>
            <a:r>
              <a:rPr lang="fi-FI" dirty="0" err="1"/>
              <a:t>jne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64231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38CF7C-6DB4-3471-0CD9-A2A33D84E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Tehtävänantoja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8097A63-7558-25B0-592D-CB40E9412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argumentoi</a:t>
            </a:r>
          </a:p>
          <a:p>
            <a:r>
              <a:rPr lang="fi-FI" dirty="0"/>
              <a:t>sovella </a:t>
            </a:r>
          </a:p>
          <a:p>
            <a:r>
              <a:rPr lang="fi-FI" dirty="0"/>
              <a:t>pohdi</a:t>
            </a:r>
          </a:p>
          <a:p>
            <a:r>
              <a:rPr lang="fi-FI" dirty="0"/>
              <a:t>suunnittele</a:t>
            </a:r>
          </a:p>
          <a:p>
            <a:r>
              <a:rPr lang="fi-FI" dirty="0"/>
              <a:t>tarkastele</a:t>
            </a:r>
          </a:p>
          <a:p>
            <a:r>
              <a:rPr lang="fi-FI" dirty="0"/>
              <a:t>vertaile </a:t>
            </a:r>
          </a:p>
          <a:p>
            <a:r>
              <a:rPr lang="fi-FI" dirty="0"/>
              <a:t>arvioi</a:t>
            </a:r>
          </a:p>
          <a:p>
            <a:r>
              <a:rPr lang="fi-FI" dirty="0"/>
              <a:t>analysoi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00814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5273A0-718B-99C2-6BC4-ABBC62768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Kysymykset tehty 1,5 vuotta sitten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BA42CD-2F8E-616E-D74A-BD9E178E3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Mikä silloin ajankohtaista?</a:t>
            </a:r>
          </a:p>
          <a:p>
            <a:pPr lvl="1"/>
            <a:r>
              <a:rPr lang="fi-FI" dirty="0"/>
              <a:t>korona</a:t>
            </a:r>
          </a:p>
          <a:p>
            <a:pPr lvl="1"/>
            <a:r>
              <a:rPr lang="fi-FI" dirty="0"/>
              <a:t>hoitajapula</a:t>
            </a:r>
          </a:p>
          <a:p>
            <a:pPr lvl="1"/>
            <a:r>
              <a:rPr lang="fi-FI" dirty="0"/>
              <a:t>kannabiksen laillistaminen</a:t>
            </a:r>
          </a:p>
          <a:p>
            <a:pPr lvl="1"/>
            <a:r>
              <a:rPr lang="fi-FI" dirty="0"/>
              <a:t>terveydenhuollon uudistus -&gt;hyvinvointialueet</a:t>
            </a:r>
          </a:p>
        </p:txBody>
      </p:sp>
    </p:spTree>
    <p:extLst>
      <p:ext uri="{BB962C8B-B14F-4D97-AF65-F5344CB8AC3E}">
        <p14:creationId xmlns:p14="http://schemas.microsoft.com/office/powerpoint/2010/main" val="3423644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4DE2FD7E-5C69-8DE2-3F64-C560BCB53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Terveydenhuolto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6615F63-E5B8-F74C-0C72-23A39542B2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1972 Kansanterveyslaki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4E69B35-CD0F-ACD8-B63D-CC52157433F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jokaisen kunnan on tarjottava terveyspalveluita: päivystys, ensiapu, neuvola, hammashoito  JULKINEN SEKTORI</a:t>
            </a:r>
          </a:p>
          <a:p>
            <a:r>
              <a:rPr lang="fi-FI" dirty="0"/>
              <a:t>valtio jakaa verovaroista rahaa kunnille</a:t>
            </a:r>
          </a:p>
          <a:p>
            <a:r>
              <a:rPr lang="fi-FI" dirty="0"/>
              <a:t>Muita </a:t>
            </a:r>
            <a:r>
              <a:rPr lang="fi-FI" dirty="0" err="1"/>
              <a:t>sektoreita:yksityinen</a:t>
            </a:r>
            <a:r>
              <a:rPr lang="fi-FI" dirty="0"/>
              <a:t>, vapaaehtoissektori</a:t>
            </a:r>
          </a:p>
          <a:p>
            <a:r>
              <a:rPr lang="fi-FI" dirty="0"/>
              <a:t>Keskussairaalat ja yliopistolliset sairaalat</a:t>
            </a: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1AB544EB-0837-801B-EAD6-E7C3BC2A90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/>
              <a:t>”Sotelaki” voimaan 2023</a:t>
            </a:r>
          </a:p>
        </p:txBody>
      </p:sp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018B4087-75B9-CA48-7069-4B90FED0E6C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terveyspalveluiden järjestäminen on maakuntien eli hyvinvointialueiden vastuulla</a:t>
            </a:r>
          </a:p>
          <a:p>
            <a:r>
              <a:rPr lang="fi-FI" dirty="0"/>
              <a:t>hyvinvointialue toimii yhteistyössä yksityisen ja vapaaehtoissektorin kanssa</a:t>
            </a:r>
          </a:p>
          <a:p>
            <a:r>
              <a:rPr lang="fi-FI" dirty="0"/>
              <a:t>sosiaalitoimi ja pelastustoimi osana hyvinvointipalveluita</a:t>
            </a:r>
          </a:p>
          <a:p>
            <a:r>
              <a:rPr lang="fi-FI" dirty="0"/>
              <a:t>24h päivystys</a:t>
            </a:r>
          </a:p>
          <a:p>
            <a:r>
              <a:rPr lang="fi-FI" dirty="0"/>
              <a:t>ERVA-alueet</a:t>
            </a:r>
          </a:p>
        </p:txBody>
      </p:sp>
    </p:spTree>
    <p:extLst>
      <p:ext uri="{BB962C8B-B14F-4D97-AF65-F5344CB8AC3E}">
        <p14:creationId xmlns:p14="http://schemas.microsoft.com/office/powerpoint/2010/main" val="1366977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189</Words>
  <Application>Microsoft Office PowerPoint</Application>
  <PresentationFormat>Laajakuva</PresentationFormat>
  <Paragraphs>59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Te preppaus 2 s2022</vt:lpstr>
      <vt:lpstr>Yo koe</vt:lpstr>
      <vt:lpstr>Aineistoon viittaaminen</vt:lpstr>
      <vt:lpstr>Terveystieteen näkökulmat</vt:lpstr>
      <vt:lpstr>Tehtävänantoja</vt:lpstr>
      <vt:lpstr>Kysymykset tehty 1,5 vuotta sitten</vt:lpstr>
      <vt:lpstr>Terveydenhuolto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 preppaus 2 s2022</dc:title>
  <dc:creator>Välimäki Jaana Maria</dc:creator>
  <cp:lastModifiedBy>Välimäki Jaana Maria</cp:lastModifiedBy>
  <cp:revision>2</cp:revision>
  <dcterms:created xsi:type="dcterms:W3CDTF">2022-08-23T11:18:56Z</dcterms:created>
  <dcterms:modified xsi:type="dcterms:W3CDTF">2022-08-23T12:38:10Z</dcterms:modified>
</cp:coreProperties>
</file>