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8" r:id="rId4"/>
    <p:sldId id="265" r:id="rId5"/>
    <p:sldId id="266" r:id="rId6"/>
    <p:sldId id="267" r:id="rId7"/>
    <p:sldId id="263" r:id="rId8"/>
    <p:sldId id="259" r:id="rId9"/>
    <p:sldId id="260" r:id="rId10"/>
    <p:sldId id="261" r:id="rId11"/>
    <p:sldId id="262" r:id="rId12"/>
  </p:sldIdLst>
  <p:sldSz cx="9144000" cy="6858000" type="screen4x3"/>
  <p:notesSz cx="6808788" cy="994092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128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45F0C12-512F-4B14-874B-EBD9B35B3FC6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579C4F-C68D-4CB2-9A8A-43F9DBF7DAF2}" type="slidenum">
              <a:rPr lang="fi-FI" smtClean="0"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426827" cy="1793167"/>
          </a:xfrm>
        </p:spPr>
        <p:txBody>
          <a:bodyPr/>
          <a:lstStyle/>
          <a:p>
            <a:pPr marL="182880" indent="0">
              <a:buNone/>
            </a:pPr>
            <a:r>
              <a:rPr lang="fi-FI" sz="4400" dirty="0"/>
              <a:t>4. TEOLLISTUMINEN ALKAA ISOSTA-BRITANNIASTA</a:t>
            </a:r>
          </a:p>
        </p:txBody>
      </p:sp>
    </p:spTree>
    <p:extLst>
      <p:ext uri="{BB962C8B-B14F-4D97-AF65-F5344CB8AC3E}">
        <p14:creationId xmlns:p14="http://schemas.microsoft.com/office/powerpoint/2010/main" val="892910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Teollistuminen?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Teollistuminen tarkoittaa sitä, että käsin kotona tekemisen sijasta tavaroita alettiin valmistaa tehtaissa koneilla.</a:t>
            </a:r>
          </a:p>
        </p:txBody>
      </p:sp>
    </p:spTree>
    <p:extLst>
      <p:ext uri="{BB962C8B-B14F-4D97-AF65-F5344CB8AC3E}">
        <p14:creationId xmlns:p14="http://schemas.microsoft.com/office/powerpoint/2010/main" val="223089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Miksi Iso-Britannia?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fi-FI" dirty="0"/>
              <a:t>rahaa ja raaka-aineita</a:t>
            </a:r>
          </a:p>
          <a:p>
            <a:r>
              <a:rPr lang="fi-FI" dirty="0"/>
              <a:t>voimakas väestönkasvu </a:t>
            </a:r>
          </a:p>
          <a:p>
            <a:r>
              <a:rPr lang="fi-FI" dirty="0"/>
              <a:t>keksintöjen kotimaa</a:t>
            </a:r>
          </a:p>
          <a:p>
            <a:r>
              <a:rPr lang="fi-FI" dirty="0"/>
              <a:t>paljon kivihiiltä (energia)</a:t>
            </a:r>
          </a:p>
          <a:p>
            <a:r>
              <a:rPr lang="fi-FI" dirty="0"/>
              <a:t>meriyhteydet, rautatiet</a:t>
            </a:r>
          </a:p>
          <a:p>
            <a:pPr marL="45720" indent="0">
              <a:buNone/>
            </a:pPr>
            <a:endParaRPr lang="fi-FI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964" y="1116975"/>
            <a:ext cx="3028572" cy="270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87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098A075-0233-4139-B500-57E898FF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Mihin höyrykonetta käytettiin?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901BFF6-3A7E-493D-9789-318181AD01C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Tehtaiden koneet toimivat höyrykoneen voimalla. Niitä käytettiin myös höyryvetureissa ja höyrylaivoissa. </a:t>
            </a:r>
          </a:p>
          <a:p>
            <a:pPr marL="45720" indent="0">
              <a:buNone/>
            </a:pP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125E6F6-F0F2-4D01-8977-3AC585E27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04" y="1628800"/>
            <a:ext cx="3043772" cy="248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81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69AEE9-F55F-4776-BA95-EAEC1AD13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Tietokuva s. 37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0DBF9A-BE30-425D-8219-C122AD9E527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502920" indent="-457200">
              <a:buAutoNum type="alphaLcParenR"/>
            </a:pPr>
            <a:r>
              <a:rPr lang="fi-FI" dirty="0"/>
              <a:t>Kehruu-Jennyn ansiosta työntekijä pystyi kehräämään lankaa paljon enemmän ja nopeammin kuin ennen. Sillä pystyi kehräämään jopa 120 lankarullaa kerralla.</a:t>
            </a:r>
          </a:p>
          <a:p>
            <a:pPr marL="502920" indent="-457200">
              <a:buAutoNum type="alphaLcParenR"/>
            </a:pPr>
            <a:r>
              <a:rPr lang="fi-FI" dirty="0"/>
              <a:t>Kehruu-Jennyä käytettiin lihasvoimalla. Kehruu-Muuli oli paljon tehokkaampi, koska se toimi höyryvoimalla.  </a:t>
            </a:r>
          </a:p>
          <a:p>
            <a:pPr marL="502920" indent="-457200">
              <a:buAutoNum type="alphaLcParenR"/>
            </a:pPr>
            <a:r>
              <a:rPr lang="fi-FI" dirty="0"/>
              <a:t>Puuvillakankaan hinta laski 25 sentistä 8 senttiin, sen arvo siis laski kolmannekseen alkuperäisestä.</a:t>
            </a:r>
          </a:p>
          <a:p>
            <a:pPr marL="502920" indent="-457200">
              <a:buAutoNum type="alphaLcParenR"/>
            </a:pPr>
            <a:r>
              <a:rPr lang="fi-FI" dirty="0"/>
              <a:t>Muutos johtui siitä, että lankaa pystyttiin valmistamaan paljon enemmän ja nopeammin, ensin Kehruu-Jennyllä ja myöhemmin Kehruu-Muulilla. Kun langan hinta laski, myös puuvillakankaan hinta laski. </a:t>
            </a:r>
          </a:p>
        </p:txBody>
      </p:sp>
    </p:spTree>
    <p:extLst>
      <p:ext uri="{BB962C8B-B14F-4D97-AF65-F5344CB8AC3E}">
        <p14:creationId xmlns:p14="http://schemas.microsoft.com/office/powerpoint/2010/main" val="296938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86B1FB-9E82-4343-BF2D-2C5CCDFA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teollistuminen muutti elämää?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DEA912-0E2F-4FED-B818-455B50EE284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502920" indent="-457200">
              <a:buAutoNum type="alphaLcParenR"/>
            </a:pPr>
            <a:r>
              <a:rPr lang="fi-FI" dirty="0"/>
              <a:t>Käsityöläinen saattoi menettää työnsä, koska tehtaassa valmistettu kangas oli halvempaa ja sitä tuotettiin enemmän kuin käsityönä valmistettua kangasta. Toisaalta tehtaat tarjosivat työtä.</a:t>
            </a:r>
          </a:p>
          <a:p>
            <a:pPr marL="502920" indent="-457200">
              <a:buAutoNum type="alphaLcParenR"/>
            </a:pPr>
            <a:r>
              <a:rPr lang="fi-FI" dirty="0"/>
              <a:t>Uudet koneet tehostivat maataloutta. Maaseudulla ei enää tarvittu yhtä paljon työvoimaa kuin aiemmin. Monet muuttivat kaupunkeihin ja päätyivät töihin tehtaisiin.</a:t>
            </a:r>
          </a:p>
          <a:p>
            <a:pPr marL="502920" indent="-457200">
              <a:buAutoNum type="alphaLcParenR"/>
            </a:pPr>
            <a:r>
              <a:rPr lang="fi-FI" dirty="0"/>
              <a:t>Tehtaanomistajilla oli mahdollisuus rikastua ennennäkemättömällä tavalla, jos heidän tehtaansa tuotteet menivät hyvin kaupaksi. </a:t>
            </a:r>
          </a:p>
        </p:txBody>
      </p:sp>
    </p:spTree>
    <p:extLst>
      <p:ext uri="{BB962C8B-B14F-4D97-AF65-F5344CB8AC3E}">
        <p14:creationId xmlns:p14="http://schemas.microsoft.com/office/powerpoint/2010/main" val="244338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laotsikko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Otsikk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>
              <a:buNone/>
            </a:pPr>
            <a:r>
              <a:rPr lang="fi-FI" dirty="0"/>
              <a:t>7. Teollistuminen muuttaa maailmaa</a:t>
            </a:r>
          </a:p>
        </p:txBody>
      </p:sp>
    </p:spTree>
    <p:extLst>
      <p:ext uri="{BB962C8B-B14F-4D97-AF65-F5344CB8AC3E}">
        <p14:creationId xmlns:p14="http://schemas.microsoft.com/office/powerpoint/2010/main" val="398065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3600" dirty="0"/>
              <a:t>Mitä vaikutuksia rautateiden keksimisellä oli? 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Raaka-aineiden, ihmisten ja tavaroiden liikkuvuus nopeutui, ja tuotteita voitiin kuljettaa suuret määrät.</a:t>
            </a:r>
          </a:p>
          <a:p>
            <a:r>
              <a:rPr lang="fi-FI" dirty="0"/>
              <a:t>Myös tieto kulki rautateillä nopeasti.</a:t>
            </a:r>
          </a:p>
          <a:p>
            <a:r>
              <a:rPr lang="fi-FI" dirty="0"/>
              <a:t>Maailmassa sovittiin aikavyöhykkeistä.</a:t>
            </a:r>
          </a:p>
        </p:txBody>
      </p:sp>
    </p:spTree>
    <p:extLst>
      <p:ext uri="{BB962C8B-B14F-4D97-AF65-F5344CB8AC3E}">
        <p14:creationId xmlns:p14="http://schemas.microsoft.com/office/powerpoint/2010/main" val="43440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4000" dirty="0"/>
              <a:t>Miksi kaupungit kasvoivat 1800-luvulla?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i-FI" dirty="0"/>
              <a:t>Teollisuuden työpaikat keskittyivät kaupunkeihin, jonne ihmiset nyt ahtautuivat.</a:t>
            </a:r>
          </a:p>
          <a:p>
            <a:r>
              <a:rPr lang="fi-FI" dirty="0"/>
              <a:t>Maatiloilta jäi koneistumisen myötä työttömäksi väkeä, joka siksikin suuntasi kaupunkeihin.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83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3200" dirty="0"/>
              <a:t>Mitä ongelmia teollistumisen alkuajan  kaupungeissa oli?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 Slummit ja ahtaus</a:t>
            </a:r>
          </a:p>
          <a:p>
            <a:r>
              <a:rPr lang="fi-FI" dirty="0"/>
              <a:t>Mutaiset kadut</a:t>
            </a:r>
          </a:p>
          <a:p>
            <a:r>
              <a:rPr lang="fi-FI" dirty="0"/>
              <a:t>Hajut, epäsiisteys</a:t>
            </a:r>
          </a:p>
          <a:p>
            <a:r>
              <a:rPr lang="fi-FI" dirty="0"/>
              <a:t>Nokinen ilma ja savusumu</a:t>
            </a:r>
          </a:p>
          <a:p>
            <a:r>
              <a:rPr lang="fi-FI" dirty="0"/>
              <a:t>Pulaa puhtaasta vedestä</a:t>
            </a:r>
          </a:p>
          <a:p>
            <a:r>
              <a:rPr lang="fi-FI" dirty="0"/>
              <a:t>Kolera ja muut kulkutaudit</a:t>
            </a:r>
          </a:p>
          <a:p>
            <a:r>
              <a:rPr lang="fi-FI" dirty="0"/>
              <a:t>Vaaralliset työolot</a:t>
            </a:r>
          </a:p>
          <a:p>
            <a:r>
              <a:rPr lang="fi-FI" dirty="0"/>
              <a:t>Rikollisuus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520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3200" dirty="0"/>
              <a:t>Perustele väite: maailma pienentyi teollistumisen myötä.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Liikenneyhteyksien myötä useat kaukaiset kohteet olivat saavutettavissa.</a:t>
            </a:r>
          </a:p>
          <a:p>
            <a:r>
              <a:rPr lang="fi-FI" dirty="0"/>
              <a:t>Viestintäyhteyksien myötä tieto kulki nopeasti ja voitiin pitää yhteyttä kaukana asuviin ihmisiin.</a:t>
            </a:r>
          </a:p>
          <a:p>
            <a:r>
              <a:rPr lang="fi-FI" dirty="0"/>
              <a:t>Eri valtiot alkoivat tehdä enemmän yhteistyötä esimerkiksi kaupankäynnissä, ja sovittiin aikavyöhykkeistä, yhteisistä mitoista ja painoista.</a:t>
            </a:r>
          </a:p>
          <a:p>
            <a:r>
              <a:rPr lang="fi-FI" dirty="0"/>
              <a:t>Tuotteet kulkivat uusilla kulkuvälineillä pitkin maailmaa.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724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Vanavesi">
  <a:themeElements>
    <a:clrScheme name="Koristeelline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Vanavesi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navesi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151</TotalTime>
  <Words>356</Words>
  <Application>Microsoft Office PowerPoint</Application>
  <PresentationFormat>Näytössä katseltava diaesitys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4" baseType="lpstr">
      <vt:lpstr>Georgia</vt:lpstr>
      <vt:lpstr>Trebuchet MS</vt:lpstr>
      <vt:lpstr>Vanavesi</vt:lpstr>
      <vt:lpstr>4. TEOLLISTUMINEN ALKAA ISOSTA-BRITANNIASTA</vt:lpstr>
      <vt:lpstr>Teollistuminen?</vt:lpstr>
      <vt:lpstr> Miksi Iso-Britannia?</vt:lpstr>
      <vt:lpstr>Mihin höyrykonetta käytettiin?</vt:lpstr>
      <vt:lpstr>Tietokuva s. 37</vt:lpstr>
      <vt:lpstr>Miten teollistuminen muutti elämää?</vt:lpstr>
      <vt:lpstr>7. Teollistuminen muuttaa maailmaa</vt:lpstr>
      <vt:lpstr>Mitä vaikutuksia rautateiden keksimisellä oli? </vt:lpstr>
      <vt:lpstr>Miksi kaupungit kasvoivat 1800-luvulla? </vt:lpstr>
      <vt:lpstr>Mitä ongelmia teollistumisen alkuajan  kaupungeissa oli? </vt:lpstr>
      <vt:lpstr>Perustele väite: maailma pienentyi teollistumisen myötä.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 TEOLLINEN VALLANKUMOUS</dc:title>
  <dc:creator>mervi.alamäki</dc:creator>
  <cp:lastModifiedBy>Mervi Niskakoski</cp:lastModifiedBy>
  <cp:revision>13</cp:revision>
  <cp:lastPrinted>2026-09-25T07:19:45Z</cp:lastPrinted>
  <dcterms:created xsi:type="dcterms:W3CDTF">2011-09-21T11:31:28Z</dcterms:created>
  <dcterms:modified xsi:type="dcterms:W3CDTF">2026-09-25T10:53:08Z</dcterms:modified>
</cp:coreProperties>
</file>