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2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70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84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45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72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63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94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6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43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0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1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45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82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81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97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7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ACAC-F74D-4332-A15D-530DCA45B13D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845DA8-85F4-42C1-9046-053BEDB15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3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6600" b="1" dirty="0" smtClean="0"/>
              <a:t>Hei </a:t>
            </a:r>
            <a:r>
              <a:rPr lang="fi-FI" sz="6600" b="1" dirty="0"/>
              <a:t>vaan hei!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31527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4167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</Words>
  <Application>Microsoft Office PowerPoint</Application>
  <PresentationFormat>Laajakuva</PresentationFormat>
  <Paragraphs>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Kuiskaus</vt:lpstr>
      <vt:lpstr>Hei vaan hei! 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 vaan hei! </dc:title>
  <dc:creator>Tuomas Raatikainen</dc:creator>
  <cp:lastModifiedBy>Tuomas Raatikainen</cp:lastModifiedBy>
  <cp:revision>1</cp:revision>
  <dcterms:created xsi:type="dcterms:W3CDTF">2016-09-22T10:33:58Z</dcterms:created>
  <dcterms:modified xsi:type="dcterms:W3CDTF">2016-09-22T10:34:06Z</dcterms:modified>
</cp:coreProperties>
</file>