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4"/>
    <p:sldMasterId id="2147483671" r:id="rId5"/>
  </p:sldMasterIdLst>
  <p:notesMasterIdLst>
    <p:notesMasterId r:id="rId23"/>
  </p:notesMasterIdLst>
  <p:handoutMasterIdLst>
    <p:handoutMasterId r:id="rId24"/>
  </p:handoutMasterIdLst>
  <p:sldIdLst>
    <p:sldId id="276" r:id="rId6"/>
    <p:sldId id="257" r:id="rId7"/>
    <p:sldId id="258" r:id="rId8"/>
    <p:sldId id="259" r:id="rId9"/>
    <p:sldId id="272" r:id="rId10"/>
    <p:sldId id="261" r:id="rId11"/>
    <p:sldId id="273" r:id="rId12"/>
    <p:sldId id="263" r:id="rId13"/>
    <p:sldId id="264" r:id="rId14"/>
    <p:sldId id="265" r:id="rId15"/>
    <p:sldId id="274" r:id="rId16"/>
    <p:sldId id="266" r:id="rId17"/>
    <p:sldId id="275" r:id="rId18"/>
    <p:sldId id="267" r:id="rId19"/>
    <p:sldId id="268" r:id="rId20"/>
    <p:sldId id="269" r:id="rId21"/>
    <p:sldId id="270" r:id="rId22"/>
  </p:sldIdLst>
  <p:sldSz cx="12192000" cy="6858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6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207CB5-5B27-4ACF-A1D8-785204D8F095}" v="31" dt="2021-11-25T11:33:53.4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2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1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3.fntdata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lonen Anssi" userId="241902be-ee4f-4c15-a5e1-57b8755bc3ff" providerId="ADAL" clId="{6ABE79D4-74AC-4706-8D69-F67F255BD5D6}"/>
    <pc:docChg chg="custSel addSld delSld modSld sldOrd modMainMaster">
      <pc:chgData name="Salonen Anssi" userId="241902be-ee4f-4c15-a5e1-57b8755bc3ff" providerId="ADAL" clId="{6ABE79D4-74AC-4706-8D69-F67F255BD5D6}" dt="2021-09-26T10:42:46.409" v="172" actId="20577"/>
      <pc:docMkLst>
        <pc:docMk/>
      </pc:docMkLst>
      <pc:sldChg chg="modSp del">
        <pc:chgData name="Salonen Anssi" userId="241902be-ee4f-4c15-a5e1-57b8755bc3ff" providerId="ADAL" clId="{6ABE79D4-74AC-4706-8D69-F67F255BD5D6}" dt="2021-09-23T11:31:26.622" v="62" actId="2696"/>
        <pc:sldMkLst>
          <pc:docMk/>
          <pc:sldMk cId="0" sldId="256"/>
        </pc:sldMkLst>
        <pc:picChg chg="mod">
          <ac:chgData name="Salonen Anssi" userId="241902be-ee4f-4c15-a5e1-57b8755bc3ff" providerId="ADAL" clId="{6ABE79D4-74AC-4706-8D69-F67F255BD5D6}" dt="2021-09-23T11:26:21.014" v="0" actId="1076"/>
          <ac:picMkLst>
            <pc:docMk/>
            <pc:sldMk cId="0" sldId="256"/>
            <ac:picMk id="3074" creationId="{3BCFB549-A585-4528-A383-C106740F1106}"/>
          </ac:picMkLst>
        </pc:picChg>
      </pc:sldChg>
      <pc:sldChg chg="modAnim">
        <pc:chgData name="Salonen Anssi" userId="241902be-ee4f-4c15-a5e1-57b8755bc3ff" providerId="ADAL" clId="{6ABE79D4-74AC-4706-8D69-F67F255BD5D6}" dt="2021-09-23T12:41:14.610" v="81"/>
        <pc:sldMkLst>
          <pc:docMk/>
          <pc:sldMk cId="0" sldId="257"/>
        </pc:sldMkLst>
      </pc:sldChg>
      <pc:sldChg chg="modAnim">
        <pc:chgData name="Salonen Anssi" userId="241902be-ee4f-4c15-a5e1-57b8755bc3ff" providerId="ADAL" clId="{6ABE79D4-74AC-4706-8D69-F67F255BD5D6}" dt="2021-09-23T12:41:17.542" v="82"/>
        <pc:sldMkLst>
          <pc:docMk/>
          <pc:sldMk cId="0" sldId="258"/>
        </pc:sldMkLst>
      </pc:sldChg>
      <pc:sldChg chg="modAnim">
        <pc:chgData name="Salonen Anssi" userId="241902be-ee4f-4c15-a5e1-57b8755bc3ff" providerId="ADAL" clId="{6ABE79D4-74AC-4706-8D69-F67F255BD5D6}" dt="2021-09-23T12:41:20.273" v="83"/>
        <pc:sldMkLst>
          <pc:docMk/>
          <pc:sldMk cId="0" sldId="259"/>
        </pc:sldMkLst>
      </pc:sldChg>
      <pc:sldChg chg="modAnim">
        <pc:chgData name="Salonen Anssi" userId="241902be-ee4f-4c15-a5e1-57b8755bc3ff" providerId="ADAL" clId="{6ABE79D4-74AC-4706-8D69-F67F255BD5D6}" dt="2021-09-23T12:41:25.434" v="85"/>
        <pc:sldMkLst>
          <pc:docMk/>
          <pc:sldMk cId="0" sldId="261"/>
        </pc:sldMkLst>
      </pc:sldChg>
      <pc:sldChg chg="modSp">
        <pc:chgData name="Salonen Anssi" userId="241902be-ee4f-4c15-a5e1-57b8755bc3ff" providerId="ADAL" clId="{6ABE79D4-74AC-4706-8D69-F67F255BD5D6}" dt="2021-09-26T10:42:46.409" v="172" actId="20577"/>
        <pc:sldMkLst>
          <pc:docMk/>
          <pc:sldMk cId="0" sldId="263"/>
        </pc:sldMkLst>
        <pc:spChg chg="mod">
          <ac:chgData name="Salonen Anssi" userId="241902be-ee4f-4c15-a5e1-57b8755bc3ff" providerId="ADAL" clId="{6ABE79D4-74AC-4706-8D69-F67F255BD5D6}" dt="2021-09-26T10:42:46.409" v="172" actId="20577"/>
          <ac:spMkLst>
            <pc:docMk/>
            <pc:sldMk cId="0" sldId="263"/>
            <ac:spMk id="127" creationId="{A35FA773-02D8-4875-B5A4-4E3749677FBC}"/>
          </ac:spMkLst>
        </pc:spChg>
      </pc:sldChg>
      <pc:sldChg chg="modAnim">
        <pc:chgData name="Salonen Anssi" userId="241902be-ee4f-4c15-a5e1-57b8755bc3ff" providerId="ADAL" clId="{6ABE79D4-74AC-4706-8D69-F67F255BD5D6}" dt="2021-09-23T12:41:33.897" v="87"/>
        <pc:sldMkLst>
          <pc:docMk/>
          <pc:sldMk cId="0" sldId="264"/>
        </pc:sldMkLst>
      </pc:sldChg>
      <pc:sldChg chg="modAnim">
        <pc:chgData name="Salonen Anssi" userId="241902be-ee4f-4c15-a5e1-57b8755bc3ff" providerId="ADAL" clId="{6ABE79D4-74AC-4706-8D69-F67F255BD5D6}" dt="2021-09-23T12:41:36.626" v="88"/>
        <pc:sldMkLst>
          <pc:docMk/>
          <pc:sldMk cId="0" sldId="265"/>
        </pc:sldMkLst>
      </pc:sldChg>
      <pc:sldChg chg="modAnim">
        <pc:chgData name="Salonen Anssi" userId="241902be-ee4f-4c15-a5e1-57b8755bc3ff" providerId="ADAL" clId="{6ABE79D4-74AC-4706-8D69-F67F255BD5D6}" dt="2021-09-23T12:42:39.977" v="99"/>
        <pc:sldMkLst>
          <pc:docMk/>
          <pc:sldMk cId="0" sldId="266"/>
        </pc:sldMkLst>
      </pc:sldChg>
      <pc:sldChg chg="modAnim">
        <pc:chgData name="Salonen Anssi" userId="241902be-ee4f-4c15-a5e1-57b8755bc3ff" providerId="ADAL" clId="{6ABE79D4-74AC-4706-8D69-F67F255BD5D6}" dt="2021-09-23T12:42:22.218" v="98"/>
        <pc:sldMkLst>
          <pc:docMk/>
          <pc:sldMk cId="0" sldId="267"/>
        </pc:sldMkLst>
      </pc:sldChg>
      <pc:sldChg chg="modAnim">
        <pc:chgData name="Salonen Anssi" userId="241902be-ee4f-4c15-a5e1-57b8755bc3ff" providerId="ADAL" clId="{6ABE79D4-74AC-4706-8D69-F67F255BD5D6}" dt="2021-09-23T12:42:04.918" v="96"/>
        <pc:sldMkLst>
          <pc:docMk/>
          <pc:sldMk cId="0" sldId="268"/>
        </pc:sldMkLst>
      </pc:sldChg>
      <pc:sldChg chg="modAnim">
        <pc:chgData name="Salonen Anssi" userId="241902be-ee4f-4c15-a5e1-57b8755bc3ff" providerId="ADAL" clId="{6ABE79D4-74AC-4706-8D69-F67F255BD5D6}" dt="2021-09-23T12:41:55.356" v="93"/>
        <pc:sldMkLst>
          <pc:docMk/>
          <pc:sldMk cId="0" sldId="269"/>
        </pc:sldMkLst>
      </pc:sldChg>
      <pc:sldChg chg="modAnim">
        <pc:chgData name="Salonen Anssi" userId="241902be-ee4f-4c15-a5e1-57b8755bc3ff" providerId="ADAL" clId="{6ABE79D4-74AC-4706-8D69-F67F255BD5D6}" dt="2021-09-23T12:41:58.086" v="94"/>
        <pc:sldMkLst>
          <pc:docMk/>
          <pc:sldMk cId="0" sldId="270"/>
        </pc:sldMkLst>
      </pc:sldChg>
      <pc:sldChg chg="modAnim">
        <pc:chgData name="Salonen Anssi" userId="241902be-ee4f-4c15-a5e1-57b8755bc3ff" providerId="ADAL" clId="{6ABE79D4-74AC-4706-8D69-F67F255BD5D6}" dt="2021-09-23T12:41:22.703" v="84"/>
        <pc:sldMkLst>
          <pc:docMk/>
          <pc:sldMk cId="0" sldId="272"/>
        </pc:sldMkLst>
      </pc:sldChg>
      <pc:sldChg chg="modAnim">
        <pc:chgData name="Salonen Anssi" userId="241902be-ee4f-4c15-a5e1-57b8755bc3ff" providerId="ADAL" clId="{6ABE79D4-74AC-4706-8D69-F67F255BD5D6}" dt="2021-09-23T12:41:27.993" v="86"/>
        <pc:sldMkLst>
          <pc:docMk/>
          <pc:sldMk cId="0" sldId="273"/>
        </pc:sldMkLst>
      </pc:sldChg>
      <pc:sldChg chg="modAnim">
        <pc:chgData name="Salonen Anssi" userId="241902be-ee4f-4c15-a5e1-57b8755bc3ff" providerId="ADAL" clId="{6ABE79D4-74AC-4706-8D69-F67F255BD5D6}" dt="2021-09-23T12:41:39.349" v="89"/>
        <pc:sldMkLst>
          <pc:docMk/>
          <pc:sldMk cId="0" sldId="274"/>
        </pc:sldMkLst>
      </pc:sldChg>
      <pc:sldChg chg="modAnim">
        <pc:chgData name="Salonen Anssi" userId="241902be-ee4f-4c15-a5e1-57b8755bc3ff" providerId="ADAL" clId="{6ABE79D4-74AC-4706-8D69-F67F255BD5D6}" dt="2021-09-23T12:41:44.668" v="90"/>
        <pc:sldMkLst>
          <pc:docMk/>
          <pc:sldMk cId="0" sldId="275"/>
        </pc:sldMkLst>
      </pc:sldChg>
      <pc:sldChg chg="new del">
        <pc:chgData name="Salonen Anssi" userId="241902be-ee4f-4c15-a5e1-57b8755bc3ff" providerId="ADAL" clId="{6ABE79D4-74AC-4706-8D69-F67F255BD5D6}" dt="2021-09-23T11:28:39.066" v="2" actId="2696"/>
        <pc:sldMkLst>
          <pc:docMk/>
          <pc:sldMk cId="118878402" sldId="276"/>
        </pc:sldMkLst>
      </pc:sldChg>
      <pc:sldChg chg="modSp add mod ord setBg delCm">
        <pc:chgData name="Salonen Anssi" userId="241902be-ee4f-4c15-a5e1-57b8755bc3ff" providerId="ADAL" clId="{6ABE79D4-74AC-4706-8D69-F67F255BD5D6}" dt="2021-09-23T11:36:02.398" v="80" actId="6549"/>
        <pc:sldMkLst>
          <pc:docMk/>
          <pc:sldMk cId="2675401692" sldId="276"/>
        </pc:sldMkLst>
        <pc:spChg chg="mod">
          <ac:chgData name="Salonen Anssi" userId="241902be-ee4f-4c15-a5e1-57b8755bc3ff" providerId="ADAL" clId="{6ABE79D4-74AC-4706-8D69-F67F255BD5D6}" dt="2021-09-23T11:29:33.298" v="49" actId="20577"/>
          <ac:spMkLst>
            <pc:docMk/>
            <pc:sldMk cId="2675401692" sldId="276"/>
            <ac:spMk id="2" creationId="{1520D0E8-4325-1A49-9C80-BF440F63C053}"/>
          </ac:spMkLst>
        </pc:spChg>
        <pc:spChg chg="mod">
          <ac:chgData name="Salonen Anssi" userId="241902be-ee4f-4c15-a5e1-57b8755bc3ff" providerId="ADAL" clId="{6ABE79D4-74AC-4706-8D69-F67F255BD5D6}" dt="2021-09-23T11:36:02.398" v="80" actId="6549"/>
          <ac:spMkLst>
            <pc:docMk/>
            <pc:sldMk cId="2675401692" sldId="276"/>
            <ac:spMk id="3" creationId="{272EC1BF-C009-614D-A722-6892BDBD0E1D}"/>
          </ac:spMkLst>
        </pc:spChg>
        <pc:spChg chg="mod">
          <ac:chgData name="Salonen Anssi" userId="241902be-ee4f-4c15-a5e1-57b8755bc3ff" providerId="ADAL" clId="{6ABE79D4-74AC-4706-8D69-F67F255BD5D6}" dt="2021-09-23T11:35:11.370" v="72" actId="255"/>
          <ac:spMkLst>
            <pc:docMk/>
            <pc:sldMk cId="2675401692" sldId="276"/>
            <ac:spMk id="4" creationId="{616EE2A2-1585-1C4A-A7CF-9E1614286C7F}"/>
          </ac:spMkLst>
        </pc:spChg>
      </pc:sldChg>
      <pc:sldMasterChg chg="setBg modSldLayout">
        <pc:chgData name="Salonen Anssi" userId="241902be-ee4f-4c15-a5e1-57b8755bc3ff" providerId="ADAL" clId="{6ABE79D4-74AC-4706-8D69-F67F255BD5D6}" dt="2021-09-23T11:33:46.252" v="68"/>
        <pc:sldMasterMkLst>
          <pc:docMk/>
          <pc:sldMasterMk cId="0" sldId="2147483659"/>
        </pc:sldMasterMkLst>
        <pc:sldLayoutChg chg="setBg">
          <pc:chgData name="Salonen Anssi" userId="241902be-ee4f-4c15-a5e1-57b8755bc3ff" providerId="ADAL" clId="{6ABE79D4-74AC-4706-8D69-F67F255BD5D6}" dt="2021-09-23T11:33:46.252" v="68"/>
          <pc:sldLayoutMkLst>
            <pc:docMk/>
            <pc:sldMasterMk cId="0" sldId="2147483659"/>
            <pc:sldLayoutMk cId="4090505836" sldId="2147483660"/>
          </pc:sldLayoutMkLst>
        </pc:sldLayoutChg>
        <pc:sldLayoutChg chg="setBg">
          <pc:chgData name="Salonen Anssi" userId="241902be-ee4f-4c15-a5e1-57b8755bc3ff" providerId="ADAL" clId="{6ABE79D4-74AC-4706-8D69-F67F255BD5D6}" dt="2021-09-23T11:33:46.252" v="68"/>
          <pc:sldLayoutMkLst>
            <pc:docMk/>
            <pc:sldMasterMk cId="0" sldId="2147483659"/>
            <pc:sldLayoutMk cId="1279760898" sldId="2147483661"/>
          </pc:sldLayoutMkLst>
        </pc:sldLayoutChg>
        <pc:sldLayoutChg chg="setBg">
          <pc:chgData name="Salonen Anssi" userId="241902be-ee4f-4c15-a5e1-57b8755bc3ff" providerId="ADAL" clId="{6ABE79D4-74AC-4706-8D69-F67F255BD5D6}" dt="2021-09-23T11:33:46.252" v="68"/>
          <pc:sldLayoutMkLst>
            <pc:docMk/>
            <pc:sldMasterMk cId="0" sldId="2147483659"/>
            <pc:sldLayoutMk cId="2608373323" sldId="2147483662"/>
          </pc:sldLayoutMkLst>
        </pc:sldLayoutChg>
        <pc:sldLayoutChg chg="setBg">
          <pc:chgData name="Salonen Anssi" userId="241902be-ee4f-4c15-a5e1-57b8755bc3ff" providerId="ADAL" clId="{6ABE79D4-74AC-4706-8D69-F67F255BD5D6}" dt="2021-09-23T11:33:46.252" v="68"/>
          <pc:sldLayoutMkLst>
            <pc:docMk/>
            <pc:sldMasterMk cId="0" sldId="2147483659"/>
            <pc:sldLayoutMk cId="256312761" sldId="2147483663"/>
          </pc:sldLayoutMkLst>
        </pc:sldLayoutChg>
        <pc:sldLayoutChg chg="setBg">
          <pc:chgData name="Salonen Anssi" userId="241902be-ee4f-4c15-a5e1-57b8755bc3ff" providerId="ADAL" clId="{6ABE79D4-74AC-4706-8D69-F67F255BD5D6}" dt="2021-09-23T11:33:46.252" v="68"/>
          <pc:sldLayoutMkLst>
            <pc:docMk/>
            <pc:sldMasterMk cId="0" sldId="2147483659"/>
            <pc:sldLayoutMk cId="3559951392" sldId="2147483664"/>
          </pc:sldLayoutMkLst>
        </pc:sldLayoutChg>
        <pc:sldLayoutChg chg="setBg">
          <pc:chgData name="Salonen Anssi" userId="241902be-ee4f-4c15-a5e1-57b8755bc3ff" providerId="ADAL" clId="{6ABE79D4-74AC-4706-8D69-F67F255BD5D6}" dt="2021-09-23T11:33:46.252" v="68"/>
          <pc:sldLayoutMkLst>
            <pc:docMk/>
            <pc:sldMasterMk cId="0" sldId="2147483659"/>
            <pc:sldLayoutMk cId="1700196130" sldId="2147483665"/>
          </pc:sldLayoutMkLst>
        </pc:sldLayoutChg>
        <pc:sldLayoutChg chg="setBg">
          <pc:chgData name="Salonen Anssi" userId="241902be-ee4f-4c15-a5e1-57b8755bc3ff" providerId="ADAL" clId="{6ABE79D4-74AC-4706-8D69-F67F255BD5D6}" dt="2021-09-23T11:33:46.252" v="68"/>
          <pc:sldLayoutMkLst>
            <pc:docMk/>
            <pc:sldMasterMk cId="0" sldId="2147483659"/>
            <pc:sldLayoutMk cId="3505634464" sldId="2147483666"/>
          </pc:sldLayoutMkLst>
        </pc:sldLayoutChg>
        <pc:sldLayoutChg chg="setBg">
          <pc:chgData name="Salonen Anssi" userId="241902be-ee4f-4c15-a5e1-57b8755bc3ff" providerId="ADAL" clId="{6ABE79D4-74AC-4706-8D69-F67F255BD5D6}" dt="2021-09-23T11:33:46.252" v="68"/>
          <pc:sldLayoutMkLst>
            <pc:docMk/>
            <pc:sldMasterMk cId="0" sldId="2147483659"/>
            <pc:sldLayoutMk cId="3277083684" sldId="2147483667"/>
          </pc:sldLayoutMkLst>
        </pc:sldLayoutChg>
        <pc:sldLayoutChg chg="setBg">
          <pc:chgData name="Salonen Anssi" userId="241902be-ee4f-4c15-a5e1-57b8755bc3ff" providerId="ADAL" clId="{6ABE79D4-74AC-4706-8D69-F67F255BD5D6}" dt="2021-09-23T11:33:46.252" v="68"/>
          <pc:sldLayoutMkLst>
            <pc:docMk/>
            <pc:sldMasterMk cId="0" sldId="2147483659"/>
            <pc:sldLayoutMk cId="2118070760" sldId="2147483668"/>
          </pc:sldLayoutMkLst>
        </pc:sldLayoutChg>
        <pc:sldLayoutChg chg="setBg">
          <pc:chgData name="Salonen Anssi" userId="241902be-ee4f-4c15-a5e1-57b8755bc3ff" providerId="ADAL" clId="{6ABE79D4-74AC-4706-8D69-F67F255BD5D6}" dt="2021-09-23T11:33:46.252" v="68"/>
          <pc:sldLayoutMkLst>
            <pc:docMk/>
            <pc:sldMasterMk cId="0" sldId="2147483659"/>
            <pc:sldLayoutMk cId="1437887025" sldId="2147483669"/>
          </pc:sldLayoutMkLst>
        </pc:sldLayoutChg>
        <pc:sldLayoutChg chg="setBg">
          <pc:chgData name="Salonen Anssi" userId="241902be-ee4f-4c15-a5e1-57b8755bc3ff" providerId="ADAL" clId="{6ABE79D4-74AC-4706-8D69-F67F255BD5D6}" dt="2021-09-23T11:33:46.252" v="68"/>
          <pc:sldLayoutMkLst>
            <pc:docMk/>
            <pc:sldMasterMk cId="0" sldId="2147483659"/>
            <pc:sldLayoutMk cId="3536297781" sldId="2147483670"/>
          </pc:sldLayoutMkLst>
        </pc:sldLayoutChg>
      </pc:sldMasterChg>
      <pc:sldMasterChg chg="setBg modSldLayout">
        <pc:chgData name="Salonen Anssi" userId="241902be-ee4f-4c15-a5e1-57b8755bc3ff" providerId="ADAL" clId="{6ABE79D4-74AC-4706-8D69-F67F255BD5D6}" dt="2021-09-23T11:33:46.252" v="68"/>
        <pc:sldMasterMkLst>
          <pc:docMk/>
          <pc:sldMasterMk cId="3324249155" sldId="2147483671"/>
        </pc:sldMasterMkLst>
        <pc:sldLayoutChg chg="setBg">
          <pc:chgData name="Salonen Anssi" userId="241902be-ee4f-4c15-a5e1-57b8755bc3ff" providerId="ADAL" clId="{6ABE79D4-74AC-4706-8D69-F67F255BD5D6}" dt="2021-09-23T11:33:46.252" v="68"/>
          <pc:sldLayoutMkLst>
            <pc:docMk/>
            <pc:sldMasterMk cId="3324249155" sldId="2147483671"/>
            <pc:sldLayoutMk cId="1532197892" sldId="2147483672"/>
          </pc:sldLayoutMkLst>
        </pc:sldLayoutChg>
        <pc:sldLayoutChg chg="setBg">
          <pc:chgData name="Salonen Anssi" userId="241902be-ee4f-4c15-a5e1-57b8755bc3ff" providerId="ADAL" clId="{6ABE79D4-74AC-4706-8D69-F67F255BD5D6}" dt="2021-09-23T11:33:46.252" v="68"/>
          <pc:sldLayoutMkLst>
            <pc:docMk/>
            <pc:sldMasterMk cId="3324249155" sldId="2147483671"/>
            <pc:sldLayoutMk cId="2748000004" sldId="2147483673"/>
          </pc:sldLayoutMkLst>
        </pc:sldLayoutChg>
        <pc:sldLayoutChg chg="setBg">
          <pc:chgData name="Salonen Anssi" userId="241902be-ee4f-4c15-a5e1-57b8755bc3ff" providerId="ADAL" clId="{6ABE79D4-74AC-4706-8D69-F67F255BD5D6}" dt="2021-09-23T11:33:46.252" v="68"/>
          <pc:sldLayoutMkLst>
            <pc:docMk/>
            <pc:sldMasterMk cId="3324249155" sldId="2147483671"/>
            <pc:sldLayoutMk cId="2974503894" sldId="2147483674"/>
          </pc:sldLayoutMkLst>
        </pc:sldLayoutChg>
        <pc:sldLayoutChg chg="setBg">
          <pc:chgData name="Salonen Anssi" userId="241902be-ee4f-4c15-a5e1-57b8755bc3ff" providerId="ADAL" clId="{6ABE79D4-74AC-4706-8D69-F67F255BD5D6}" dt="2021-09-23T11:33:46.252" v="68"/>
          <pc:sldLayoutMkLst>
            <pc:docMk/>
            <pc:sldMasterMk cId="3324249155" sldId="2147483671"/>
            <pc:sldLayoutMk cId="854771639" sldId="2147483675"/>
          </pc:sldLayoutMkLst>
        </pc:sldLayoutChg>
        <pc:sldLayoutChg chg="setBg">
          <pc:chgData name="Salonen Anssi" userId="241902be-ee4f-4c15-a5e1-57b8755bc3ff" providerId="ADAL" clId="{6ABE79D4-74AC-4706-8D69-F67F255BD5D6}" dt="2021-09-23T11:33:46.252" v="68"/>
          <pc:sldLayoutMkLst>
            <pc:docMk/>
            <pc:sldMasterMk cId="3324249155" sldId="2147483671"/>
            <pc:sldLayoutMk cId="112683957" sldId="2147483676"/>
          </pc:sldLayoutMkLst>
        </pc:sldLayoutChg>
        <pc:sldLayoutChg chg="setBg">
          <pc:chgData name="Salonen Anssi" userId="241902be-ee4f-4c15-a5e1-57b8755bc3ff" providerId="ADAL" clId="{6ABE79D4-74AC-4706-8D69-F67F255BD5D6}" dt="2021-09-23T11:33:46.252" v="68"/>
          <pc:sldLayoutMkLst>
            <pc:docMk/>
            <pc:sldMasterMk cId="3324249155" sldId="2147483671"/>
            <pc:sldLayoutMk cId="30030023" sldId="2147483677"/>
          </pc:sldLayoutMkLst>
        </pc:sldLayoutChg>
        <pc:sldLayoutChg chg="setBg">
          <pc:chgData name="Salonen Anssi" userId="241902be-ee4f-4c15-a5e1-57b8755bc3ff" providerId="ADAL" clId="{6ABE79D4-74AC-4706-8D69-F67F255BD5D6}" dt="2021-09-23T11:33:46.252" v="68"/>
          <pc:sldLayoutMkLst>
            <pc:docMk/>
            <pc:sldMasterMk cId="3324249155" sldId="2147483671"/>
            <pc:sldLayoutMk cId="3361640279" sldId="2147483678"/>
          </pc:sldLayoutMkLst>
        </pc:sldLayoutChg>
        <pc:sldLayoutChg chg="setBg">
          <pc:chgData name="Salonen Anssi" userId="241902be-ee4f-4c15-a5e1-57b8755bc3ff" providerId="ADAL" clId="{6ABE79D4-74AC-4706-8D69-F67F255BD5D6}" dt="2021-09-23T11:33:46.252" v="68"/>
          <pc:sldLayoutMkLst>
            <pc:docMk/>
            <pc:sldMasterMk cId="3324249155" sldId="2147483671"/>
            <pc:sldLayoutMk cId="740424397" sldId="2147483679"/>
          </pc:sldLayoutMkLst>
        </pc:sldLayoutChg>
      </pc:sldMasterChg>
    </pc:docChg>
  </pc:docChgLst>
  <pc:docChgLst>
    <pc:chgData name="Halmari Eeva-Kaisa" userId="8ab80814-2d4e-4a86-af27-149daaf2ae61" providerId="ADAL" clId="{6920B411-F6AD-41C0-8E7F-73CE1FB41E1F}"/>
    <pc:docChg chg="modSld">
      <pc:chgData name="Halmari Eeva-Kaisa" userId="8ab80814-2d4e-4a86-af27-149daaf2ae61" providerId="ADAL" clId="{6920B411-F6AD-41C0-8E7F-73CE1FB41E1F}" dt="2021-11-05T06:01:41.223" v="3" actId="20577"/>
      <pc:docMkLst>
        <pc:docMk/>
      </pc:docMkLst>
      <pc:sldChg chg="modSp">
        <pc:chgData name="Halmari Eeva-Kaisa" userId="8ab80814-2d4e-4a86-af27-149daaf2ae61" providerId="ADAL" clId="{6920B411-F6AD-41C0-8E7F-73CE1FB41E1F}" dt="2021-11-05T05:54:29.766" v="0" actId="20577"/>
        <pc:sldMkLst>
          <pc:docMk/>
          <pc:sldMk cId="0" sldId="257"/>
        </pc:sldMkLst>
        <pc:spChg chg="mod">
          <ac:chgData name="Halmari Eeva-Kaisa" userId="8ab80814-2d4e-4a86-af27-149daaf2ae61" providerId="ADAL" clId="{6920B411-F6AD-41C0-8E7F-73CE1FB41E1F}" dt="2021-11-05T05:54:29.766" v="0" actId="20577"/>
          <ac:spMkLst>
            <pc:docMk/>
            <pc:sldMk cId="0" sldId="257"/>
            <ac:spMk id="91" creationId="{BDABBA5F-29A7-45D2-A420-15FA33F815F5}"/>
          </ac:spMkLst>
        </pc:spChg>
      </pc:sldChg>
      <pc:sldChg chg="modSp">
        <pc:chgData name="Halmari Eeva-Kaisa" userId="8ab80814-2d4e-4a86-af27-149daaf2ae61" providerId="ADAL" clId="{6920B411-F6AD-41C0-8E7F-73CE1FB41E1F}" dt="2021-11-05T06:01:41.223" v="3" actId="20577"/>
        <pc:sldMkLst>
          <pc:docMk/>
          <pc:sldMk cId="0" sldId="267"/>
        </pc:sldMkLst>
        <pc:spChg chg="mod">
          <ac:chgData name="Halmari Eeva-Kaisa" userId="8ab80814-2d4e-4a86-af27-149daaf2ae61" providerId="ADAL" clId="{6920B411-F6AD-41C0-8E7F-73CE1FB41E1F}" dt="2021-11-05T06:01:41.223" v="3" actId="20577"/>
          <ac:spMkLst>
            <pc:docMk/>
            <pc:sldMk cId="0" sldId="267"/>
            <ac:spMk id="153" creationId="{8478C4F4-6829-48CC-ACC7-3FA279B0EDAF}"/>
          </ac:spMkLst>
        </pc:spChg>
      </pc:sldChg>
      <pc:sldChg chg="modSp">
        <pc:chgData name="Halmari Eeva-Kaisa" userId="8ab80814-2d4e-4a86-af27-149daaf2ae61" providerId="ADAL" clId="{6920B411-F6AD-41C0-8E7F-73CE1FB41E1F}" dt="2021-11-05T05:55:54.725" v="1" actId="20577"/>
        <pc:sldMkLst>
          <pc:docMk/>
          <pc:sldMk cId="0" sldId="273"/>
        </pc:sldMkLst>
        <pc:spChg chg="mod">
          <ac:chgData name="Halmari Eeva-Kaisa" userId="8ab80814-2d4e-4a86-af27-149daaf2ae61" providerId="ADAL" clId="{6920B411-F6AD-41C0-8E7F-73CE1FB41E1F}" dt="2021-11-05T05:55:54.725" v="1" actId="20577"/>
          <ac:spMkLst>
            <pc:docMk/>
            <pc:sldMk cId="0" sldId="273"/>
            <ac:spMk id="115" creationId="{DE8228EE-E319-4ED6-A174-2F51DA1E04C8}"/>
          </ac:spMkLst>
        </pc:spChg>
      </pc:sldChg>
    </pc:docChg>
  </pc:docChgLst>
  <pc:docChgLst>
    <pc:chgData name="Harinen Henri" userId="fd3b207c-c6a3-466a-abfa-4fc86693bee5" providerId="ADAL" clId="{CB865F03-563E-4DA5-A84B-7B35C7D9068E}"/>
    <pc:docChg chg="modSld">
      <pc:chgData name="Harinen Henri" userId="fd3b207c-c6a3-466a-abfa-4fc86693bee5" providerId="ADAL" clId="{CB865F03-563E-4DA5-A84B-7B35C7D9068E}" dt="2020-06-12T11:27:16.960" v="132"/>
      <pc:docMkLst>
        <pc:docMk/>
      </pc:docMkLst>
      <pc:sldChg chg="modTransition">
        <pc:chgData name="Harinen Henri" userId="fd3b207c-c6a3-466a-abfa-4fc86693bee5" providerId="ADAL" clId="{CB865F03-563E-4DA5-A84B-7B35C7D9068E}" dt="2020-06-12T11:27:16.960" v="132"/>
        <pc:sldMkLst>
          <pc:docMk/>
          <pc:sldMk cId="0" sldId="256"/>
        </pc:sldMkLst>
      </pc:sldChg>
      <pc:sldChg chg="modSp modTransition modAnim">
        <pc:chgData name="Harinen Henri" userId="fd3b207c-c6a3-466a-abfa-4fc86693bee5" providerId="ADAL" clId="{CB865F03-563E-4DA5-A84B-7B35C7D9068E}" dt="2020-06-12T11:27:16.960" v="132"/>
        <pc:sldMkLst>
          <pc:docMk/>
          <pc:sldMk cId="0" sldId="257"/>
        </pc:sldMkLst>
        <pc:spChg chg="mod">
          <ac:chgData name="Harinen Henri" userId="fd3b207c-c6a3-466a-abfa-4fc86693bee5" providerId="ADAL" clId="{CB865F03-563E-4DA5-A84B-7B35C7D9068E}" dt="2020-06-12T09:49:24.754" v="3" actId="255"/>
          <ac:spMkLst>
            <pc:docMk/>
            <pc:sldMk cId="0" sldId="257"/>
            <ac:spMk id="91" creationId="{BDABBA5F-29A7-45D2-A420-15FA33F815F5}"/>
          </ac:spMkLst>
        </pc:spChg>
      </pc:sldChg>
      <pc:sldChg chg="modSp modTransition modAnim">
        <pc:chgData name="Harinen Henri" userId="fd3b207c-c6a3-466a-abfa-4fc86693bee5" providerId="ADAL" clId="{CB865F03-563E-4DA5-A84B-7B35C7D9068E}" dt="2020-06-12T11:27:16.960" v="132"/>
        <pc:sldMkLst>
          <pc:docMk/>
          <pc:sldMk cId="0" sldId="258"/>
        </pc:sldMkLst>
        <pc:spChg chg="mod">
          <ac:chgData name="Harinen Henri" userId="fd3b207c-c6a3-466a-abfa-4fc86693bee5" providerId="ADAL" clId="{CB865F03-563E-4DA5-A84B-7B35C7D9068E}" dt="2020-06-12T09:49:42.359" v="4" actId="20577"/>
          <ac:spMkLst>
            <pc:docMk/>
            <pc:sldMk cId="0" sldId="258"/>
            <ac:spMk id="97" creationId="{EE957A76-6F76-46C3-9E86-46970BA879BF}"/>
          </ac:spMkLst>
        </pc:spChg>
        <pc:spChg chg="mod">
          <ac:chgData name="Harinen Henri" userId="fd3b207c-c6a3-466a-abfa-4fc86693bee5" providerId="ADAL" clId="{CB865F03-563E-4DA5-A84B-7B35C7D9068E}" dt="2020-06-12T09:50:27.833" v="12" actId="114"/>
          <ac:spMkLst>
            <pc:docMk/>
            <pc:sldMk cId="0" sldId="258"/>
            <ac:spMk id="7171" creationId="{58D9C631-41E4-444C-B3B2-ED7734C4E6A9}"/>
          </ac:spMkLst>
        </pc:spChg>
      </pc:sldChg>
      <pc:sldChg chg="modSp modTransition modAnim">
        <pc:chgData name="Harinen Henri" userId="fd3b207c-c6a3-466a-abfa-4fc86693bee5" providerId="ADAL" clId="{CB865F03-563E-4DA5-A84B-7B35C7D9068E}" dt="2020-06-12T11:27:16.960" v="132"/>
        <pc:sldMkLst>
          <pc:docMk/>
          <pc:sldMk cId="0" sldId="259"/>
        </pc:sldMkLst>
        <pc:spChg chg="mod">
          <ac:chgData name="Harinen Henri" userId="fd3b207c-c6a3-466a-abfa-4fc86693bee5" providerId="ADAL" clId="{CB865F03-563E-4DA5-A84B-7B35C7D9068E}" dt="2020-06-12T09:50:01.906" v="8" actId="255"/>
          <ac:spMkLst>
            <pc:docMk/>
            <pc:sldMk cId="0" sldId="259"/>
            <ac:spMk id="103" creationId="{8FE581D9-2EA1-43F2-B1F4-AF533201B22D}"/>
          </ac:spMkLst>
        </pc:spChg>
        <pc:spChg chg="mod">
          <ac:chgData name="Harinen Henri" userId="fd3b207c-c6a3-466a-abfa-4fc86693bee5" providerId="ADAL" clId="{CB865F03-563E-4DA5-A84B-7B35C7D9068E}" dt="2020-06-12T09:50:37.837" v="16" actId="114"/>
          <ac:spMkLst>
            <pc:docMk/>
            <pc:sldMk cId="0" sldId="259"/>
            <ac:spMk id="9219" creationId="{95EDEDCC-3B73-40BB-8B69-3846497D40AE}"/>
          </ac:spMkLst>
        </pc:spChg>
      </pc:sldChg>
      <pc:sldChg chg="modSp modTransition modAnim">
        <pc:chgData name="Harinen Henri" userId="fd3b207c-c6a3-466a-abfa-4fc86693bee5" providerId="ADAL" clId="{CB865F03-563E-4DA5-A84B-7B35C7D9068E}" dt="2020-06-12T11:27:16.960" v="132"/>
        <pc:sldMkLst>
          <pc:docMk/>
          <pc:sldMk cId="0" sldId="261"/>
        </pc:sldMkLst>
        <pc:spChg chg="mod">
          <ac:chgData name="Harinen Henri" userId="fd3b207c-c6a3-466a-abfa-4fc86693bee5" providerId="ADAL" clId="{CB865F03-563E-4DA5-A84B-7B35C7D9068E}" dt="2020-06-12T09:51:26.344" v="31" actId="20577"/>
          <ac:spMkLst>
            <pc:docMk/>
            <pc:sldMk cId="0" sldId="261"/>
            <ac:spMk id="115" creationId="{D2965A7B-41F8-4C0B-86A6-60F695FA568F}"/>
          </ac:spMkLst>
        </pc:spChg>
        <pc:spChg chg="mod">
          <ac:chgData name="Harinen Henri" userId="fd3b207c-c6a3-466a-abfa-4fc86693bee5" providerId="ADAL" clId="{CB865F03-563E-4DA5-A84B-7B35C7D9068E}" dt="2020-06-12T09:51:22.487" v="30" actId="114"/>
          <ac:spMkLst>
            <pc:docMk/>
            <pc:sldMk cId="0" sldId="261"/>
            <ac:spMk id="13315" creationId="{9C8229A4-341B-4806-A19D-B1B79B6BA95E}"/>
          </ac:spMkLst>
        </pc:spChg>
      </pc:sldChg>
      <pc:sldChg chg="modSp modTransition modAnim">
        <pc:chgData name="Harinen Henri" userId="fd3b207c-c6a3-466a-abfa-4fc86693bee5" providerId="ADAL" clId="{CB865F03-563E-4DA5-A84B-7B35C7D9068E}" dt="2020-06-12T11:27:16.960" v="132"/>
        <pc:sldMkLst>
          <pc:docMk/>
          <pc:sldMk cId="0" sldId="263"/>
        </pc:sldMkLst>
        <pc:spChg chg="mod">
          <ac:chgData name="Harinen Henri" userId="fd3b207c-c6a3-466a-abfa-4fc86693bee5" providerId="ADAL" clId="{CB865F03-563E-4DA5-A84B-7B35C7D9068E}" dt="2020-06-12T10:00:22.617" v="62" actId="14100"/>
          <ac:spMkLst>
            <pc:docMk/>
            <pc:sldMk cId="0" sldId="263"/>
            <ac:spMk id="127" creationId="{A35FA773-02D8-4875-B5A4-4E3749677FBC}"/>
          </ac:spMkLst>
        </pc:spChg>
      </pc:sldChg>
      <pc:sldChg chg="modSp modTransition modAnim">
        <pc:chgData name="Harinen Henri" userId="fd3b207c-c6a3-466a-abfa-4fc86693bee5" providerId="ADAL" clId="{CB865F03-563E-4DA5-A84B-7B35C7D9068E}" dt="2020-06-12T11:27:16.960" v="132"/>
        <pc:sldMkLst>
          <pc:docMk/>
          <pc:sldMk cId="0" sldId="264"/>
        </pc:sldMkLst>
        <pc:spChg chg="mod">
          <ac:chgData name="Harinen Henri" userId="fd3b207c-c6a3-466a-abfa-4fc86693bee5" providerId="ADAL" clId="{CB865F03-563E-4DA5-A84B-7B35C7D9068E}" dt="2020-06-12T10:02:19.242" v="64" actId="114"/>
          <ac:spMkLst>
            <pc:docMk/>
            <pc:sldMk cId="0" sldId="264"/>
            <ac:spMk id="133" creationId="{B4D651D0-83E8-43C6-AB89-B8575E1B1CCA}"/>
          </ac:spMkLst>
        </pc:spChg>
      </pc:sldChg>
      <pc:sldChg chg="modSp modTransition modAnim">
        <pc:chgData name="Harinen Henri" userId="fd3b207c-c6a3-466a-abfa-4fc86693bee5" providerId="ADAL" clId="{CB865F03-563E-4DA5-A84B-7B35C7D9068E}" dt="2020-06-12T11:27:16.960" v="132"/>
        <pc:sldMkLst>
          <pc:docMk/>
          <pc:sldMk cId="0" sldId="265"/>
        </pc:sldMkLst>
        <pc:spChg chg="mod">
          <ac:chgData name="Harinen Henri" userId="fd3b207c-c6a3-466a-abfa-4fc86693bee5" providerId="ADAL" clId="{CB865F03-563E-4DA5-A84B-7B35C7D9068E}" dt="2020-06-12T10:02:05.923" v="63" actId="114"/>
          <ac:spMkLst>
            <pc:docMk/>
            <pc:sldMk cId="0" sldId="265"/>
            <ac:spMk id="139" creationId="{65F2DA5C-C657-42E3-B592-C3A0304EBF9F}"/>
          </ac:spMkLst>
        </pc:spChg>
      </pc:sldChg>
      <pc:sldChg chg="modSp modTransition modAnim">
        <pc:chgData name="Harinen Henri" userId="fd3b207c-c6a3-466a-abfa-4fc86693bee5" providerId="ADAL" clId="{CB865F03-563E-4DA5-A84B-7B35C7D9068E}" dt="2020-06-12T11:27:16.960" v="132"/>
        <pc:sldMkLst>
          <pc:docMk/>
          <pc:sldMk cId="0" sldId="266"/>
        </pc:sldMkLst>
        <pc:spChg chg="mod">
          <ac:chgData name="Harinen Henri" userId="fd3b207c-c6a3-466a-abfa-4fc86693bee5" providerId="ADAL" clId="{CB865F03-563E-4DA5-A84B-7B35C7D9068E}" dt="2020-06-12T10:04:13.663" v="83" actId="255"/>
          <ac:spMkLst>
            <pc:docMk/>
            <pc:sldMk cId="0" sldId="266"/>
            <ac:spMk id="25603" creationId="{E88D9978-3388-424B-AFFE-CB523C5C0204}"/>
          </ac:spMkLst>
        </pc:spChg>
      </pc:sldChg>
      <pc:sldChg chg="modSp modTransition modAnim">
        <pc:chgData name="Harinen Henri" userId="fd3b207c-c6a3-466a-abfa-4fc86693bee5" providerId="ADAL" clId="{CB865F03-563E-4DA5-A84B-7B35C7D9068E}" dt="2020-06-12T11:27:16.960" v="132"/>
        <pc:sldMkLst>
          <pc:docMk/>
          <pc:sldMk cId="0" sldId="267"/>
        </pc:sldMkLst>
        <pc:spChg chg="mod">
          <ac:chgData name="Harinen Henri" userId="fd3b207c-c6a3-466a-abfa-4fc86693bee5" providerId="ADAL" clId="{CB865F03-563E-4DA5-A84B-7B35C7D9068E}" dt="2020-06-12T10:04:24.268" v="85" actId="255"/>
          <ac:spMkLst>
            <pc:docMk/>
            <pc:sldMk cId="0" sldId="267"/>
            <ac:spMk id="29699" creationId="{B59D0BF5-73FB-40D3-8A13-0BFCFD1AD107}"/>
          </ac:spMkLst>
        </pc:spChg>
      </pc:sldChg>
      <pc:sldChg chg="modSp modTransition modAnim">
        <pc:chgData name="Harinen Henri" userId="fd3b207c-c6a3-466a-abfa-4fc86693bee5" providerId="ADAL" clId="{CB865F03-563E-4DA5-A84B-7B35C7D9068E}" dt="2020-06-12T11:27:16.960" v="132"/>
        <pc:sldMkLst>
          <pc:docMk/>
          <pc:sldMk cId="0" sldId="268"/>
        </pc:sldMkLst>
        <pc:spChg chg="mod">
          <ac:chgData name="Harinen Henri" userId="fd3b207c-c6a3-466a-abfa-4fc86693bee5" providerId="ADAL" clId="{CB865F03-563E-4DA5-A84B-7B35C7D9068E}" dt="2020-06-12T10:04:29.883" v="86" actId="255"/>
          <ac:spMkLst>
            <pc:docMk/>
            <pc:sldMk cId="0" sldId="268"/>
            <ac:spMk id="31747" creationId="{A8EEDCA1-D34E-4CC2-850F-5FCF9579C8CA}"/>
          </ac:spMkLst>
        </pc:spChg>
      </pc:sldChg>
      <pc:sldChg chg="modSp modTransition modAnim">
        <pc:chgData name="Harinen Henri" userId="fd3b207c-c6a3-466a-abfa-4fc86693bee5" providerId="ADAL" clId="{CB865F03-563E-4DA5-A84B-7B35C7D9068E}" dt="2020-06-12T11:27:16.960" v="132"/>
        <pc:sldMkLst>
          <pc:docMk/>
          <pc:sldMk cId="0" sldId="269"/>
        </pc:sldMkLst>
        <pc:spChg chg="mod">
          <ac:chgData name="Harinen Henri" userId="fd3b207c-c6a3-466a-abfa-4fc86693bee5" providerId="ADAL" clId="{CB865F03-563E-4DA5-A84B-7B35C7D9068E}" dt="2020-06-12T10:04:36.620" v="87" actId="255"/>
          <ac:spMkLst>
            <pc:docMk/>
            <pc:sldMk cId="0" sldId="269"/>
            <ac:spMk id="33795" creationId="{8BB9025E-997B-43AA-9F62-9D5D706E4CBB}"/>
          </ac:spMkLst>
        </pc:spChg>
      </pc:sldChg>
      <pc:sldChg chg="modSp modTransition modAnim">
        <pc:chgData name="Harinen Henri" userId="fd3b207c-c6a3-466a-abfa-4fc86693bee5" providerId="ADAL" clId="{CB865F03-563E-4DA5-A84B-7B35C7D9068E}" dt="2020-06-12T11:27:16.960" v="132"/>
        <pc:sldMkLst>
          <pc:docMk/>
          <pc:sldMk cId="0" sldId="270"/>
        </pc:sldMkLst>
        <pc:spChg chg="mod">
          <ac:chgData name="Harinen Henri" userId="fd3b207c-c6a3-466a-abfa-4fc86693bee5" providerId="ADAL" clId="{CB865F03-563E-4DA5-A84B-7B35C7D9068E}" dt="2020-06-12T10:04:42.708" v="88" actId="255"/>
          <ac:spMkLst>
            <pc:docMk/>
            <pc:sldMk cId="0" sldId="270"/>
            <ac:spMk id="35843" creationId="{2DCC6D1A-4FDF-4CB1-B7F2-2BE89C0AC1CB}"/>
          </ac:spMkLst>
        </pc:spChg>
      </pc:sldChg>
      <pc:sldChg chg="modSp modTransition modAnim">
        <pc:chgData name="Harinen Henri" userId="fd3b207c-c6a3-466a-abfa-4fc86693bee5" providerId="ADAL" clId="{CB865F03-563E-4DA5-A84B-7B35C7D9068E}" dt="2020-06-12T11:27:16.960" v="132"/>
        <pc:sldMkLst>
          <pc:docMk/>
          <pc:sldMk cId="0" sldId="272"/>
        </pc:sldMkLst>
        <pc:spChg chg="mod">
          <ac:chgData name="Harinen Henri" userId="fd3b207c-c6a3-466a-abfa-4fc86693bee5" providerId="ADAL" clId="{CB865F03-563E-4DA5-A84B-7B35C7D9068E}" dt="2020-06-12T09:51:04.319" v="26" actId="255"/>
          <ac:spMkLst>
            <pc:docMk/>
            <pc:sldMk cId="0" sldId="272"/>
            <ac:spMk id="103" creationId="{C8D35B48-CDF9-4D7E-B7E8-EB2BEA71422E}"/>
          </ac:spMkLst>
        </pc:spChg>
        <pc:spChg chg="mod">
          <ac:chgData name="Harinen Henri" userId="fd3b207c-c6a3-466a-abfa-4fc86693bee5" providerId="ADAL" clId="{CB865F03-563E-4DA5-A84B-7B35C7D9068E}" dt="2020-06-12T09:50:48.150" v="20" actId="114"/>
          <ac:spMkLst>
            <pc:docMk/>
            <pc:sldMk cId="0" sldId="272"/>
            <ac:spMk id="11267" creationId="{25DEBCCF-B4C2-420B-9544-0CF4EF562999}"/>
          </ac:spMkLst>
        </pc:spChg>
      </pc:sldChg>
      <pc:sldChg chg="modSp modTransition modAnim">
        <pc:chgData name="Harinen Henri" userId="fd3b207c-c6a3-466a-abfa-4fc86693bee5" providerId="ADAL" clId="{CB865F03-563E-4DA5-A84B-7B35C7D9068E}" dt="2020-06-12T11:27:16.960" v="132"/>
        <pc:sldMkLst>
          <pc:docMk/>
          <pc:sldMk cId="0" sldId="273"/>
        </pc:sldMkLst>
        <pc:spChg chg="mod">
          <ac:chgData name="Harinen Henri" userId="fd3b207c-c6a3-466a-abfa-4fc86693bee5" providerId="ADAL" clId="{CB865F03-563E-4DA5-A84B-7B35C7D9068E}" dt="2020-06-12T09:54:32.981" v="47" actId="114"/>
          <ac:spMkLst>
            <pc:docMk/>
            <pc:sldMk cId="0" sldId="273"/>
            <ac:spMk id="115" creationId="{DE8228EE-E319-4ED6-A174-2F51DA1E04C8}"/>
          </ac:spMkLst>
        </pc:spChg>
        <pc:spChg chg="mod">
          <ac:chgData name="Harinen Henri" userId="fd3b207c-c6a3-466a-abfa-4fc86693bee5" providerId="ADAL" clId="{CB865F03-563E-4DA5-A84B-7B35C7D9068E}" dt="2020-06-12T09:51:42.543" v="35" actId="114"/>
          <ac:spMkLst>
            <pc:docMk/>
            <pc:sldMk cId="0" sldId="273"/>
            <ac:spMk id="15363" creationId="{4F79F932-D209-4A8A-89CF-C0A91D7812B6}"/>
          </ac:spMkLst>
        </pc:spChg>
      </pc:sldChg>
      <pc:sldChg chg="modSp modTransition modAnim">
        <pc:chgData name="Harinen Henri" userId="fd3b207c-c6a3-466a-abfa-4fc86693bee5" providerId="ADAL" clId="{CB865F03-563E-4DA5-A84B-7B35C7D9068E}" dt="2020-06-12T11:27:16.960" v="132"/>
        <pc:sldMkLst>
          <pc:docMk/>
          <pc:sldMk cId="0" sldId="274"/>
        </pc:sldMkLst>
        <pc:spChg chg="mod">
          <ac:chgData name="Harinen Henri" userId="fd3b207c-c6a3-466a-abfa-4fc86693bee5" providerId="ADAL" clId="{CB865F03-563E-4DA5-A84B-7B35C7D9068E}" dt="2020-06-12T10:03:50.398" v="81" actId="20577"/>
          <ac:spMkLst>
            <pc:docMk/>
            <pc:sldMk cId="0" sldId="274"/>
            <ac:spMk id="139" creationId="{88255AFE-1C2A-4C9A-8082-EF04051C4ABF}"/>
          </ac:spMkLst>
        </pc:spChg>
      </pc:sldChg>
      <pc:sldChg chg="modSp modTransition modAnim">
        <pc:chgData name="Harinen Henri" userId="fd3b207c-c6a3-466a-abfa-4fc86693bee5" providerId="ADAL" clId="{CB865F03-563E-4DA5-A84B-7B35C7D9068E}" dt="2020-06-12T11:27:16.960" v="132"/>
        <pc:sldMkLst>
          <pc:docMk/>
          <pc:sldMk cId="0" sldId="275"/>
        </pc:sldMkLst>
        <pc:spChg chg="mod">
          <ac:chgData name="Harinen Henri" userId="fd3b207c-c6a3-466a-abfa-4fc86693bee5" providerId="ADAL" clId="{CB865F03-563E-4DA5-A84B-7B35C7D9068E}" dt="2020-06-12T10:04:18.646" v="84" actId="255"/>
          <ac:spMkLst>
            <pc:docMk/>
            <pc:sldMk cId="0" sldId="275"/>
            <ac:spMk id="27651" creationId="{561542FE-E390-4D8F-91F7-90B4FF2940AB}"/>
          </ac:spMkLst>
        </pc:spChg>
      </pc:sldChg>
    </pc:docChg>
  </pc:docChgLst>
  <pc:docChgLst>
    <pc:chgData name="Seitaniemi Siiri" userId="b613e59b-4dc0-4e7d-a5d7-ab492795c13c" providerId="ADAL" clId="{3F207CB5-5B27-4ACF-A1D8-785204D8F095}"/>
    <pc:docChg chg="undo custSel addSld delSld modSld modMainMaster">
      <pc:chgData name="Seitaniemi Siiri" userId="b613e59b-4dc0-4e7d-a5d7-ab492795c13c" providerId="ADAL" clId="{3F207CB5-5B27-4ACF-A1D8-785204D8F095}" dt="2021-11-25T11:33:53.465" v="29" actId="20577"/>
      <pc:docMkLst>
        <pc:docMk/>
      </pc:docMkLst>
      <pc:sldChg chg="delSp setBg">
        <pc:chgData name="Seitaniemi Siiri" userId="b613e59b-4dc0-4e7d-a5d7-ab492795c13c" providerId="ADAL" clId="{3F207CB5-5B27-4ACF-A1D8-785204D8F095}" dt="2021-11-12T12:48:57.108" v="1"/>
        <pc:sldMkLst>
          <pc:docMk/>
          <pc:sldMk cId="0" sldId="257"/>
        </pc:sldMkLst>
        <pc:picChg chg="del">
          <ac:chgData name="Seitaniemi Siiri" userId="b613e59b-4dc0-4e7d-a5d7-ab492795c13c" providerId="ADAL" clId="{3F207CB5-5B27-4ACF-A1D8-785204D8F095}" dt="2021-11-12T12:48:33.078" v="0" actId="478"/>
          <ac:picMkLst>
            <pc:docMk/>
            <pc:sldMk cId="0" sldId="257"/>
            <ac:picMk id="5122" creationId="{47BED389-8412-4B81-98D6-74A169FEB371}"/>
          </ac:picMkLst>
        </pc:picChg>
      </pc:sldChg>
      <pc:sldChg chg="delSp setBg">
        <pc:chgData name="Seitaniemi Siiri" userId="b613e59b-4dc0-4e7d-a5d7-ab492795c13c" providerId="ADAL" clId="{3F207CB5-5B27-4ACF-A1D8-785204D8F095}" dt="2021-11-12T12:49:42.089" v="4"/>
        <pc:sldMkLst>
          <pc:docMk/>
          <pc:sldMk cId="0" sldId="258"/>
        </pc:sldMkLst>
        <pc:picChg chg="del">
          <ac:chgData name="Seitaniemi Siiri" userId="b613e59b-4dc0-4e7d-a5d7-ab492795c13c" providerId="ADAL" clId="{3F207CB5-5B27-4ACF-A1D8-785204D8F095}" dt="2021-11-12T12:49:22.018" v="2" actId="478"/>
          <ac:picMkLst>
            <pc:docMk/>
            <pc:sldMk cId="0" sldId="258"/>
            <ac:picMk id="7170" creationId="{143A3584-B487-4480-9F72-93C99957F3B6}"/>
          </ac:picMkLst>
        </pc:picChg>
      </pc:sldChg>
      <pc:sldChg chg="delSp modSp">
        <pc:chgData name="Seitaniemi Siiri" userId="b613e59b-4dc0-4e7d-a5d7-ab492795c13c" providerId="ADAL" clId="{3F207CB5-5B27-4ACF-A1D8-785204D8F095}" dt="2021-11-12T12:50:09.567" v="7" actId="478"/>
        <pc:sldMkLst>
          <pc:docMk/>
          <pc:sldMk cId="0" sldId="259"/>
        </pc:sldMkLst>
        <pc:picChg chg="del mod">
          <ac:chgData name="Seitaniemi Siiri" userId="b613e59b-4dc0-4e7d-a5d7-ab492795c13c" providerId="ADAL" clId="{3F207CB5-5B27-4ACF-A1D8-785204D8F095}" dt="2021-11-12T12:50:09.567" v="7" actId="478"/>
          <ac:picMkLst>
            <pc:docMk/>
            <pc:sldMk cId="0" sldId="259"/>
            <ac:picMk id="9218" creationId="{DCBCF108-C293-40E4-8498-8DEF136D3FE9}"/>
          </ac:picMkLst>
        </pc:picChg>
      </pc:sldChg>
      <pc:sldChg chg="delSp">
        <pc:chgData name="Seitaniemi Siiri" userId="b613e59b-4dc0-4e7d-a5d7-ab492795c13c" providerId="ADAL" clId="{3F207CB5-5B27-4ACF-A1D8-785204D8F095}" dt="2021-11-12T12:50:13.712" v="9" actId="478"/>
        <pc:sldMkLst>
          <pc:docMk/>
          <pc:sldMk cId="0" sldId="261"/>
        </pc:sldMkLst>
        <pc:picChg chg="del">
          <ac:chgData name="Seitaniemi Siiri" userId="b613e59b-4dc0-4e7d-a5d7-ab492795c13c" providerId="ADAL" clId="{3F207CB5-5B27-4ACF-A1D8-785204D8F095}" dt="2021-11-12T12:50:13.712" v="9" actId="478"/>
          <ac:picMkLst>
            <pc:docMk/>
            <pc:sldMk cId="0" sldId="261"/>
            <ac:picMk id="13314" creationId="{5C12C420-3097-4BD9-AC6C-7292E32D7F4C}"/>
          </ac:picMkLst>
        </pc:picChg>
      </pc:sldChg>
      <pc:sldChg chg="delSp add del">
        <pc:chgData name="Seitaniemi Siiri" userId="b613e59b-4dc0-4e7d-a5d7-ab492795c13c" providerId="ADAL" clId="{3F207CB5-5B27-4ACF-A1D8-785204D8F095}" dt="2021-11-12T12:50:23.264" v="15" actId="478"/>
        <pc:sldMkLst>
          <pc:docMk/>
          <pc:sldMk cId="0" sldId="263"/>
        </pc:sldMkLst>
        <pc:picChg chg="del">
          <ac:chgData name="Seitaniemi Siiri" userId="b613e59b-4dc0-4e7d-a5d7-ab492795c13c" providerId="ADAL" clId="{3F207CB5-5B27-4ACF-A1D8-785204D8F095}" dt="2021-11-12T12:50:23.264" v="15" actId="478"/>
          <ac:picMkLst>
            <pc:docMk/>
            <pc:sldMk cId="0" sldId="263"/>
            <ac:picMk id="17410" creationId="{21CE82FE-E4C2-450B-9CCD-D7173C9B8569}"/>
          </ac:picMkLst>
        </pc:picChg>
      </pc:sldChg>
      <pc:sldChg chg="delSp">
        <pc:chgData name="Seitaniemi Siiri" userId="b613e59b-4dc0-4e7d-a5d7-ab492795c13c" providerId="ADAL" clId="{3F207CB5-5B27-4ACF-A1D8-785204D8F095}" dt="2021-11-12T12:50:25.968" v="16" actId="478"/>
        <pc:sldMkLst>
          <pc:docMk/>
          <pc:sldMk cId="0" sldId="264"/>
        </pc:sldMkLst>
        <pc:picChg chg="del">
          <ac:chgData name="Seitaniemi Siiri" userId="b613e59b-4dc0-4e7d-a5d7-ab492795c13c" providerId="ADAL" clId="{3F207CB5-5B27-4ACF-A1D8-785204D8F095}" dt="2021-11-12T12:50:25.968" v="16" actId="478"/>
          <ac:picMkLst>
            <pc:docMk/>
            <pc:sldMk cId="0" sldId="264"/>
            <ac:picMk id="19458" creationId="{E40EC52A-1621-404B-BC2D-A56A08D9C917}"/>
          </ac:picMkLst>
        </pc:picChg>
      </pc:sldChg>
      <pc:sldChg chg="delSp">
        <pc:chgData name="Seitaniemi Siiri" userId="b613e59b-4dc0-4e7d-a5d7-ab492795c13c" providerId="ADAL" clId="{3F207CB5-5B27-4ACF-A1D8-785204D8F095}" dt="2021-11-12T12:50:27.904" v="17" actId="478"/>
        <pc:sldMkLst>
          <pc:docMk/>
          <pc:sldMk cId="0" sldId="265"/>
        </pc:sldMkLst>
        <pc:picChg chg="del">
          <ac:chgData name="Seitaniemi Siiri" userId="b613e59b-4dc0-4e7d-a5d7-ab492795c13c" providerId="ADAL" clId="{3F207CB5-5B27-4ACF-A1D8-785204D8F095}" dt="2021-11-12T12:50:27.904" v="17" actId="478"/>
          <ac:picMkLst>
            <pc:docMk/>
            <pc:sldMk cId="0" sldId="265"/>
            <ac:picMk id="21506" creationId="{7B1699CB-81AC-4A77-8C3F-B16886A74FB9}"/>
          </ac:picMkLst>
        </pc:picChg>
      </pc:sldChg>
      <pc:sldChg chg="delSp">
        <pc:chgData name="Seitaniemi Siiri" userId="b613e59b-4dc0-4e7d-a5d7-ab492795c13c" providerId="ADAL" clId="{3F207CB5-5B27-4ACF-A1D8-785204D8F095}" dt="2021-11-12T12:50:31.200" v="19" actId="478"/>
        <pc:sldMkLst>
          <pc:docMk/>
          <pc:sldMk cId="0" sldId="266"/>
        </pc:sldMkLst>
        <pc:picChg chg="del">
          <ac:chgData name="Seitaniemi Siiri" userId="b613e59b-4dc0-4e7d-a5d7-ab492795c13c" providerId="ADAL" clId="{3F207CB5-5B27-4ACF-A1D8-785204D8F095}" dt="2021-11-12T12:50:31.200" v="19" actId="478"/>
          <ac:picMkLst>
            <pc:docMk/>
            <pc:sldMk cId="0" sldId="266"/>
            <ac:picMk id="25602" creationId="{C183271D-4212-43C0-B70B-5D43CC9744CD}"/>
          </ac:picMkLst>
        </pc:picChg>
      </pc:sldChg>
      <pc:sldChg chg="delSp">
        <pc:chgData name="Seitaniemi Siiri" userId="b613e59b-4dc0-4e7d-a5d7-ab492795c13c" providerId="ADAL" clId="{3F207CB5-5B27-4ACF-A1D8-785204D8F095}" dt="2021-11-12T12:50:34.769" v="21" actId="478"/>
        <pc:sldMkLst>
          <pc:docMk/>
          <pc:sldMk cId="0" sldId="267"/>
        </pc:sldMkLst>
        <pc:picChg chg="del">
          <ac:chgData name="Seitaniemi Siiri" userId="b613e59b-4dc0-4e7d-a5d7-ab492795c13c" providerId="ADAL" clId="{3F207CB5-5B27-4ACF-A1D8-785204D8F095}" dt="2021-11-12T12:50:34.769" v="21" actId="478"/>
          <ac:picMkLst>
            <pc:docMk/>
            <pc:sldMk cId="0" sldId="267"/>
            <ac:picMk id="29698" creationId="{CC9E9E6A-ED73-4C55-84D1-5DC99AD077AC}"/>
          </ac:picMkLst>
        </pc:picChg>
      </pc:sldChg>
      <pc:sldChg chg="delSp">
        <pc:chgData name="Seitaniemi Siiri" userId="b613e59b-4dc0-4e7d-a5d7-ab492795c13c" providerId="ADAL" clId="{3F207CB5-5B27-4ACF-A1D8-785204D8F095}" dt="2021-11-12T12:50:36.256" v="22" actId="478"/>
        <pc:sldMkLst>
          <pc:docMk/>
          <pc:sldMk cId="0" sldId="268"/>
        </pc:sldMkLst>
        <pc:picChg chg="del">
          <ac:chgData name="Seitaniemi Siiri" userId="b613e59b-4dc0-4e7d-a5d7-ab492795c13c" providerId="ADAL" clId="{3F207CB5-5B27-4ACF-A1D8-785204D8F095}" dt="2021-11-12T12:50:36.256" v="22" actId="478"/>
          <ac:picMkLst>
            <pc:docMk/>
            <pc:sldMk cId="0" sldId="268"/>
            <ac:picMk id="31746" creationId="{477ECDA9-01C3-46A0-ADD3-3875EAF0A1D2}"/>
          </ac:picMkLst>
        </pc:picChg>
      </pc:sldChg>
      <pc:sldChg chg="delSp modSp">
        <pc:chgData name="Seitaniemi Siiri" userId="b613e59b-4dc0-4e7d-a5d7-ab492795c13c" providerId="ADAL" clId="{3F207CB5-5B27-4ACF-A1D8-785204D8F095}" dt="2021-11-25T11:33:53.465" v="29" actId="20577"/>
        <pc:sldMkLst>
          <pc:docMk/>
          <pc:sldMk cId="0" sldId="269"/>
        </pc:sldMkLst>
        <pc:spChg chg="mod">
          <ac:chgData name="Seitaniemi Siiri" userId="b613e59b-4dc0-4e7d-a5d7-ab492795c13c" providerId="ADAL" clId="{3F207CB5-5B27-4ACF-A1D8-785204D8F095}" dt="2021-11-25T11:33:53.465" v="29" actId="20577"/>
          <ac:spMkLst>
            <pc:docMk/>
            <pc:sldMk cId="0" sldId="269"/>
            <ac:spMk id="167" creationId="{90125F18-C36F-4EE0-8002-E28D70A3A7A3}"/>
          </ac:spMkLst>
        </pc:spChg>
        <pc:picChg chg="del">
          <ac:chgData name="Seitaniemi Siiri" userId="b613e59b-4dc0-4e7d-a5d7-ab492795c13c" providerId="ADAL" clId="{3F207CB5-5B27-4ACF-A1D8-785204D8F095}" dt="2021-11-12T12:50:38" v="23" actId="478"/>
          <ac:picMkLst>
            <pc:docMk/>
            <pc:sldMk cId="0" sldId="269"/>
            <ac:picMk id="33794" creationId="{FEA642CF-9B2F-4F0D-BBB5-BF62753ACE30}"/>
          </ac:picMkLst>
        </pc:picChg>
      </pc:sldChg>
      <pc:sldChg chg="delSp">
        <pc:chgData name="Seitaniemi Siiri" userId="b613e59b-4dc0-4e7d-a5d7-ab492795c13c" providerId="ADAL" clId="{3F207CB5-5B27-4ACF-A1D8-785204D8F095}" dt="2021-11-12T12:50:39.824" v="24" actId="478"/>
        <pc:sldMkLst>
          <pc:docMk/>
          <pc:sldMk cId="0" sldId="270"/>
        </pc:sldMkLst>
        <pc:picChg chg="del">
          <ac:chgData name="Seitaniemi Siiri" userId="b613e59b-4dc0-4e7d-a5d7-ab492795c13c" providerId="ADAL" clId="{3F207CB5-5B27-4ACF-A1D8-785204D8F095}" dt="2021-11-12T12:50:39.824" v="24" actId="478"/>
          <ac:picMkLst>
            <pc:docMk/>
            <pc:sldMk cId="0" sldId="270"/>
            <ac:picMk id="35842" creationId="{47EEE7F6-7106-4693-8C25-C3D55751FE87}"/>
          </ac:picMkLst>
        </pc:picChg>
      </pc:sldChg>
      <pc:sldChg chg="delSp">
        <pc:chgData name="Seitaniemi Siiri" userId="b613e59b-4dc0-4e7d-a5d7-ab492795c13c" providerId="ADAL" clId="{3F207CB5-5B27-4ACF-A1D8-785204D8F095}" dt="2021-11-12T12:50:11.408" v="8" actId="478"/>
        <pc:sldMkLst>
          <pc:docMk/>
          <pc:sldMk cId="0" sldId="272"/>
        </pc:sldMkLst>
        <pc:picChg chg="del">
          <ac:chgData name="Seitaniemi Siiri" userId="b613e59b-4dc0-4e7d-a5d7-ab492795c13c" providerId="ADAL" clId="{3F207CB5-5B27-4ACF-A1D8-785204D8F095}" dt="2021-11-12T12:50:11.408" v="8" actId="478"/>
          <ac:picMkLst>
            <pc:docMk/>
            <pc:sldMk cId="0" sldId="272"/>
            <ac:picMk id="11266" creationId="{07C29CA3-EF51-4DC8-AAFB-BC413BACB2F9}"/>
          </ac:picMkLst>
        </pc:picChg>
      </pc:sldChg>
      <pc:sldChg chg="delSp add del">
        <pc:chgData name="Seitaniemi Siiri" userId="b613e59b-4dc0-4e7d-a5d7-ab492795c13c" providerId="ADAL" clId="{3F207CB5-5B27-4ACF-A1D8-785204D8F095}" dt="2021-11-12T12:50:18.304" v="12" actId="478"/>
        <pc:sldMkLst>
          <pc:docMk/>
          <pc:sldMk cId="0" sldId="273"/>
        </pc:sldMkLst>
        <pc:picChg chg="del">
          <ac:chgData name="Seitaniemi Siiri" userId="b613e59b-4dc0-4e7d-a5d7-ab492795c13c" providerId="ADAL" clId="{3F207CB5-5B27-4ACF-A1D8-785204D8F095}" dt="2021-11-12T12:50:18.304" v="12" actId="478"/>
          <ac:picMkLst>
            <pc:docMk/>
            <pc:sldMk cId="0" sldId="273"/>
            <ac:picMk id="15362" creationId="{367C3861-8761-41BF-A1B9-14172B82827E}"/>
          </ac:picMkLst>
        </pc:picChg>
      </pc:sldChg>
      <pc:sldChg chg="delSp">
        <pc:chgData name="Seitaniemi Siiri" userId="b613e59b-4dc0-4e7d-a5d7-ab492795c13c" providerId="ADAL" clId="{3F207CB5-5B27-4ACF-A1D8-785204D8F095}" dt="2021-11-12T12:50:29.665" v="18" actId="478"/>
        <pc:sldMkLst>
          <pc:docMk/>
          <pc:sldMk cId="0" sldId="274"/>
        </pc:sldMkLst>
        <pc:picChg chg="del">
          <ac:chgData name="Seitaniemi Siiri" userId="b613e59b-4dc0-4e7d-a5d7-ab492795c13c" providerId="ADAL" clId="{3F207CB5-5B27-4ACF-A1D8-785204D8F095}" dt="2021-11-12T12:50:29.665" v="18" actId="478"/>
          <ac:picMkLst>
            <pc:docMk/>
            <pc:sldMk cId="0" sldId="274"/>
            <ac:picMk id="23554" creationId="{8E82D251-F474-4416-98A6-8654411A36FC}"/>
          </ac:picMkLst>
        </pc:picChg>
      </pc:sldChg>
      <pc:sldChg chg="delSp">
        <pc:chgData name="Seitaniemi Siiri" userId="b613e59b-4dc0-4e7d-a5d7-ab492795c13c" providerId="ADAL" clId="{3F207CB5-5B27-4ACF-A1D8-785204D8F095}" dt="2021-11-12T12:50:33.333" v="20" actId="478"/>
        <pc:sldMkLst>
          <pc:docMk/>
          <pc:sldMk cId="0" sldId="275"/>
        </pc:sldMkLst>
        <pc:picChg chg="del">
          <ac:chgData name="Seitaniemi Siiri" userId="b613e59b-4dc0-4e7d-a5d7-ab492795c13c" providerId="ADAL" clId="{3F207CB5-5B27-4ACF-A1D8-785204D8F095}" dt="2021-11-12T12:50:33.333" v="20" actId="478"/>
          <ac:picMkLst>
            <pc:docMk/>
            <pc:sldMk cId="0" sldId="275"/>
            <ac:picMk id="27650" creationId="{4029FD04-67E7-48A6-A791-5B3DA6EA3E39}"/>
          </ac:picMkLst>
        </pc:picChg>
      </pc:sldChg>
      <pc:sldChg chg="modSp mod">
        <pc:chgData name="Seitaniemi Siiri" userId="b613e59b-4dc0-4e7d-a5d7-ab492795c13c" providerId="ADAL" clId="{3F207CB5-5B27-4ACF-A1D8-785204D8F095}" dt="2021-11-25T11:33:32.457" v="27" actId="20577"/>
        <pc:sldMkLst>
          <pc:docMk/>
          <pc:sldMk cId="2675401692" sldId="276"/>
        </pc:sldMkLst>
        <pc:spChg chg="mod">
          <ac:chgData name="Seitaniemi Siiri" userId="b613e59b-4dc0-4e7d-a5d7-ab492795c13c" providerId="ADAL" clId="{3F207CB5-5B27-4ACF-A1D8-785204D8F095}" dt="2021-11-25T11:33:32.457" v="27" actId="20577"/>
          <ac:spMkLst>
            <pc:docMk/>
            <pc:sldMk cId="2675401692" sldId="276"/>
            <ac:spMk id="2" creationId="{1520D0E8-4325-1A49-9C80-BF440F63C053}"/>
          </ac:spMkLst>
        </pc:spChg>
      </pc:sldChg>
      <pc:sldMasterChg chg="setBg modSldLayout">
        <pc:chgData name="Seitaniemi Siiri" userId="b613e59b-4dc0-4e7d-a5d7-ab492795c13c" providerId="ADAL" clId="{3F207CB5-5B27-4ACF-A1D8-785204D8F095}" dt="2021-11-12T12:49:42.089" v="4"/>
        <pc:sldMasterMkLst>
          <pc:docMk/>
          <pc:sldMasterMk cId="0" sldId="2147483659"/>
        </pc:sldMasterMkLst>
        <pc:sldLayoutChg chg="setBg">
          <pc:chgData name="Seitaniemi Siiri" userId="b613e59b-4dc0-4e7d-a5d7-ab492795c13c" providerId="ADAL" clId="{3F207CB5-5B27-4ACF-A1D8-785204D8F095}" dt="2021-11-12T12:49:42.089" v="4"/>
          <pc:sldLayoutMkLst>
            <pc:docMk/>
            <pc:sldMasterMk cId="0" sldId="2147483659"/>
            <pc:sldLayoutMk cId="4090505836" sldId="2147483660"/>
          </pc:sldLayoutMkLst>
        </pc:sldLayoutChg>
        <pc:sldLayoutChg chg="setBg">
          <pc:chgData name="Seitaniemi Siiri" userId="b613e59b-4dc0-4e7d-a5d7-ab492795c13c" providerId="ADAL" clId="{3F207CB5-5B27-4ACF-A1D8-785204D8F095}" dt="2021-11-12T12:49:42.089" v="4"/>
          <pc:sldLayoutMkLst>
            <pc:docMk/>
            <pc:sldMasterMk cId="0" sldId="2147483659"/>
            <pc:sldLayoutMk cId="1279760898" sldId="2147483661"/>
          </pc:sldLayoutMkLst>
        </pc:sldLayoutChg>
        <pc:sldLayoutChg chg="setBg">
          <pc:chgData name="Seitaniemi Siiri" userId="b613e59b-4dc0-4e7d-a5d7-ab492795c13c" providerId="ADAL" clId="{3F207CB5-5B27-4ACF-A1D8-785204D8F095}" dt="2021-11-12T12:49:42.089" v="4"/>
          <pc:sldLayoutMkLst>
            <pc:docMk/>
            <pc:sldMasterMk cId="0" sldId="2147483659"/>
            <pc:sldLayoutMk cId="2608373323" sldId="2147483662"/>
          </pc:sldLayoutMkLst>
        </pc:sldLayoutChg>
        <pc:sldLayoutChg chg="setBg">
          <pc:chgData name="Seitaniemi Siiri" userId="b613e59b-4dc0-4e7d-a5d7-ab492795c13c" providerId="ADAL" clId="{3F207CB5-5B27-4ACF-A1D8-785204D8F095}" dt="2021-11-12T12:49:42.089" v="4"/>
          <pc:sldLayoutMkLst>
            <pc:docMk/>
            <pc:sldMasterMk cId="0" sldId="2147483659"/>
            <pc:sldLayoutMk cId="256312761" sldId="2147483663"/>
          </pc:sldLayoutMkLst>
        </pc:sldLayoutChg>
        <pc:sldLayoutChg chg="setBg">
          <pc:chgData name="Seitaniemi Siiri" userId="b613e59b-4dc0-4e7d-a5d7-ab492795c13c" providerId="ADAL" clId="{3F207CB5-5B27-4ACF-A1D8-785204D8F095}" dt="2021-11-12T12:49:42.089" v="4"/>
          <pc:sldLayoutMkLst>
            <pc:docMk/>
            <pc:sldMasterMk cId="0" sldId="2147483659"/>
            <pc:sldLayoutMk cId="3559951392" sldId="2147483664"/>
          </pc:sldLayoutMkLst>
        </pc:sldLayoutChg>
        <pc:sldLayoutChg chg="setBg">
          <pc:chgData name="Seitaniemi Siiri" userId="b613e59b-4dc0-4e7d-a5d7-ab492795c13c" providerId="ADAL" clId="{3F207CB5-5B27-4ACF-A1D8-785204D8F095}" dt="2021-11-12T12:49:42.089" v="4"/>
          <pc:sldLayoutMkLst>
            <pc:docMk/>
            <pc:sldMasterMk cId="0" sldId="2147483659"/>
            <pc:sldLayoutMk cId="1700196130" sldId="2147483665"/>
          </pc:sldLayoutMkLst>
        </pc:sldLayoutChg>
        <pc:sldLayoutChg chg="setBg">
          <pc:chgData name="Seitaniemi Siiri" userId="b613e59b-4dc0-4e7d-a5d7-ab492795c13c" providerId="ADAL" clId="{3F207CB5-5B27-4ACF-A1D8-785204D8F095}" dt="2021-11-12T12:49:42.089" v="4"/>
          <pc:sldLayoutMkLst>
            <pc:docMk/>
            <pc:sldMasterMk cId="0" sldId="2147483659"/>
            <pc:sldLayoutMk cId="3505634464" sldId="2147483666"/>
          </pc:sldLayoutMkLst>
        </pc:sldLayoutChg>
        <pc:sldLayoutChg chg="setBg">
          <pc:chgData name="Seitaniemi Siiri" userId="b613e59b-4dc0-4e7d-a5d7-ab492795c13c" providerId="ADAL" clId="{3F207CB5-5B27-4ACF-A1D8-785204D8F095}" dt="2021-11-12T12:49:42.089" v="4"/>
          <pc:sldLayoutMkLst>
            <pc:docMk/>
            <pc:sldMasterMk cId="0" sldId="2147483659"/>
            <pc:sldLayoutMk cId="3277083684" sldId="2147483667"/>
          </pc:sldLayoutMkLst>
        </pc:sldLayoutChg>
        <pc:sldLayoutChg chg="setBg">
          <pc:chgData name="Seitaniemi Siiri" userId="b613e59b-4dc0-4e7d-a5d7-ab492795c13c" providerId="ADAL" clId="{3F207CB5-5B27-4ACF-A1D8-785204D8F095}" dt="2021-11-12T12:49:42.089" v="4"/>
          <pc:sldLayoutMkLst>
            <pc:docMk/>
            <pc:sldMasterMk cId="0" sldId="2147483659"/>
            <pc:sldLayoutMk cId="2118070760" sldId="2147483668"/>
          </pc:sldLayoutMkLst>
        </pc:sldLayoutChg>
        <pc:sldLayoutChg chg="setBg">
          <pc:chgData name="Seitaniemi Siiri" userId="b613e59b-4dc0-4e7d-a5d7-ab492795c13c" providerId="ADAL" clId="{3F207CB5-5B27-4ACF-A1D8-785204D8F095}" dt="2021-11-12T12:49:42.089" v="4"/>
          <pc:sldLayoutMkLst>
            <pc:docMk/>
            <pc:sldMasterMk cId="0" sldId="2147483659"/>
            <pc:sldLayoutMk cId="1437887025" sldId="2147483669"/>
          </pc:sldLayoutMkLst>
        </pc:sldLayoutChg>
        <pc:sldLayoutChg chg="setBg">
          <pc:chgData name="Seitaniemi Siiri" userId="b613e59b-4dc0-4e7d-a5d7-ab492795c13c" providerId="ADAL" clId="{3F207CB5-5B27-4ACF-A1D8-785204D8F095}" dt="2021-11-12T12:49:42.089" v="4"/>
          <pc:sldLayoutMkLst>
            <pc:docMk/>
            <pc:sldMasterMk cId="0" sldId="2147483659"/>
            <pc:sldLayoutMk cId="3536297781" sldId="2147483670"/>
          </pc:sldLayoutMkLst>
        </pc:sldLayoutChg>
      </pc:sldMasterChg>
      <pc:sldMasterChg chg="setBg modSldLayout">
        <pc:chgData name="Seitaniemi Siiri" userId="b613e59b-4dc0-4e7d-a5d7-ab492795c13c" providerId="ADAL" clId="{3F207CB5-5B27-4ACF-A1D8-785204D8F095}" dt="2021-11-12T12:49:42.089" v="4"/>
        <pc:sldMasterMkLst>
          <pc:docMk/>
          <pc:sldMasterMk cId="3324249155" sldId="2147483671"/>
        </pc:sldMasterMkLst>
        <pc:sldLayoutChg chg="setBg">
          <pc:chgData name="Seitaniemi Siiri" userId="b613e59b-4dc0-4e7d-a5d7-ab492795c13c" providerId="ADAL" clId="{3F207CB5-5B27-4ACF-A1D8-785204D8F095}" dt="2021-11-12T12:49:42.089" v="4"/>
          <pc:sldLayoutMkLst>
            <pc:docMk/>
            <pc:sldMasterMk cId="3324249155" sldId="2147483671"/>
            <pc:sldLayoutMk cId="1532197892" sldId="2147483672"/>
          </pc:sldLayoutMkLst>
        </pc:sldLayoutChg>
        <pc:sldLayoutChg chg="setBg">
          <pc:chgData name="Seitaniemi Siiri" userId="b613e59b-4dc0-4e7d-a5d7-ab492795c13c" providerId="ADAL" clId="{3F207CB5-5B27-4ACF-A1D8-785204D8F095}" dt="2021-11-12T12:49:42.089" v="4"/>
          <pc:sldLayoutMkLst>
            <pc:docMk/>
            <pc:sldMasterMk cId="3324249155" sldId="2147483671"/>
            <pc:sldLayoutMk cId="2748000004" sldId="2147483673"/>
          </pc:sldLayoutMkLst>
        </pc:sldLayoutChg>
        <pc:sldLayoutChg chg="setBg">
          <pc:chgData name="Seitaniemi Siiri" userId="b613e59b-4dc0-4e7d-a5d7-ab492795c13c" providerId="ADAL" clId="{3F207CB5-5B27-4ACF-A1D8-785204D8F095}" dt="2021-11-12T12:49:42.089" v="4"/>
          <pc:sldLayoutMkLst>
            <pc:docMk/>
            <pc:sldMasterMk cId="3324249155" sldId="2147483671"/>
            <pc:sldLayoutMk cId="2974503894" sldId="2147483674"/>
          </pc:sldLayoutMkLst>
        </pc:sldLayoutChg>
        <pc:sldLayoutChg chg="setBg">
          <pc:chgData name="Seitaniemi Siiri" userId="b613e59b-4dc0-4e7d-a5d7-ab492795c13c" providerId="ADAL" clId="{3F207CB5-5B27-4ACF-A1D8-785204D8F095}" dt="2021-11-12T12:49:42.089" v="4"/>
          <pc:sldLayoutMkLst>
            <pc:docMk/>
            <pc:sldMasterMk cId="3324249155" sldId="2147483671"/>
            <pc:sldLayoutMk cId="854771639" sldId="2147483675"/>
          </pc:sldLayoutMkLst>
        </pc:sldLayoutChg>
        <pc:sldLayoutChg chg="setBg">
          <pc:chgData name="Seitaniemi Siiri" userId="b613e59b-4dc0-4e7d-a5d7-ab492795c13c" providerId="ADAL" clId="{3F207CB5-5B27-4ACF-A1D8-785204D8F095}" dt="2021-11-12T12:49:42.089" v="4"/>
          <pc:sldLayoutMkLst>
            <pc:docMk/>
            <pc:sldMasterMk cId="3324249155" sldId="2147483671"/>
            <pc:sldLayoutMk cId="112683957" sldId="2147483676"/>
          </pc:sldLayoutMkLst>
        </pc:sldLayoutChg>
        <pc:sldLayoutChg chg="setBg">
          <pc:chgData name="Seitaniemi Siiri" userId="b613e59b-4dc0-4e7d-a5d7-ab492795c13c" providerId="ADAL" clId="{3F207CB5-5B27-4ACF-A1D8-785204D8F095}" dt="2021-11-12T12:49:42.089" v="4"/>
          <pc:sldLayoutMkLst>
            <pc:docMk/>
            <pc:sldMasterMk cId="3324249155" sldId="2147483671"/>
            <pc:sldLayoutMk cId="30030023" sldId="2147483677"/>
          </pc:sldLayoutMkLst>
        </pc:sldLayoutChg>
        <pc:sldLayoutChg chg="setBg">
          <pc:chgData name="Seitaniemi Siiri" userId="b613e59b-4dc0-4e7d-a5d7-ab492795c13c" providerId="ADAL" clId="{3F207CB5-5B27-4ACF-A1D8-785204D8F095}" dt="2021-11-12T12:49:42.089" v="4"/>
          <pc:sldLayoutMkLst>
            <pc:docMk/>
            <pc:sldMasterMk cId="3324249155" sldId="2147483671"/>
            <pc:sldLayoutMk cId="3361640279" sldId="2147483678"/>
          </pc:sldLayoutMkLst>
        </pc:sldLayoutChg>
        <pc:sldLayoutChg chg="setBg">
          <pc:chgData name="Seitaniemi Siiri" userId="b613e59b-4dc0-4e7d-a5d7-ab492795c13c" providerId="ADAL" clId="{3F207CB5-5B27-4ACF-A1D8-785204D8F095}" dt="2021-11-12T12:49:42.089" v="4"/>
          <pc:sldLayoutMkLst>
            <pc:docMk/>
            <pc:sldMasterMk cId="3324249155" sldId="2147483671"/>
            <pc:sldLayoutMk cId="740424397" sldId="2147483679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A64F3DD8-90CB-41BF-9B6D-B6CCBAB7571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40CCBD64-D6E2-4F99-8558-06C4448B50B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66A883-3CF7-40EE-83B2-69980A2119F7}" type="datetimeFigureOut">
              <a:rPr lang="fi-FI" smtClean="0"/>
              <a:t>25.11.2021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E953771-3900-4360-A204-096289A72E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EFFD7E8-6AF3-4606-BEE9-8B8ADFAA20B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9A0C2D-9A21-476B-9FDC-0E714459AD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74367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hape 3">
            <a:extLst>
              <a:ext uri="{FF2B5EF4-FFF2-40B4-BE49-F238E27FC236}">
                <a16:creationId xmlns:a16="http://schemas.microsoft.com/office/drawing/2014/main" id="{7DF5C402-583F-4277-B795-8F925D61A89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0 w 120000"/>
              <a:gd name="T11" fmla="*/ 0 h 120000"/>
              <a:gd name="T12" fmla="*/ 120000 w 120000"/>
              <a:gd name="T13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" name="Shape 4">
            <a:extLst>
              <a:ext uri="{FF2B5EF4-FFF2-40B4-BE49-F238E27FC236}">
                <a16:creationId xmlns:a16="http://schemas.microsoft.com/office/drawing/2014/main" id="{B62C8AD4-B19F-4E08-866C-285E87A9CF3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pPr lvl="0"/>
            <a:endParaRPr noProof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hape 87">
            <a:extLst>
              <a:ext uri="{FF2B5EF4-FFF2-40B4-BE49-F238E27FC236}">
                <a16:creationId xmlns:a16="http://schemas.microsoft.com/office/drawing/2014/main" id="{64912590-A32D-48A4-9B99-E14DAF200809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altLang="fi-FI"/>
          </a:p>
        </p:txBody>
      </p:sp>
      <p:sp>
        <p:nvSpPr>
          <p:cNvPr id="6147" name="Shape 88">
            <a:extLst>
              <a:ext uri="{FF2B5EF4-FFF2-40B4-BE49-F238E27FC236}">
                <a16:creationId xmlns:a16="http://schemas.microsoft.com/office/drawing/2014/main" id="{5646F506-0D8B-46A4-8360-4DC46FA7456B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hape 135">
            <a:extLst>
              <a:ext uri="{FF2B5EF4-FFF2-40B4-BE49-F238E27FC236}">
                <a16:creationId xmlns:a16="http://schemas.microsoft.com/office/drawing/2014/main" id="{87DD7E0C-870E-4162-A4C4-C578BED7E7E0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altLang="fi-FI"/>
          </a:p>
        </p:txBody>
      </p:sp>
      <p:sp>
        <p:nvSpPr>
          <p:cNvPr id="24579" name="Shape 136">
            <a:extLst>
              <a:ext uri="{FF2B5EF4-FFF2-40B4-BE49-F238E27FC236}">
                <a16:creationId xmlns:a16="http://schemas.microsoft.com/office/drawing/2014/main" id="{E9B17E65-3DFB-4F25-8B14-7A1B095C89A1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hape 141">
            <a:extLst>
              <a:ext uri="{FF2B5EF4-FFF2-40B4-BE49-F238E27FC236}">
                <a16:creationId xmlns:a16="http://schemas.microsoft.com/office/drawing/2014/main" id="{92F622B0-2952-40F0-8C86-01BAAFB40381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altLang="fi-FI"/>
          </a:p>
        </p:txBody>
      </p:sp>
      <p:sp>
        <p:nvSpPr>
          <p:cNvPr id="26627" name="Shape 142">
            <a:extLst>
              <a:ext uri="{FF2B5EF4-FFF2-40B4-BE49-F238E27FC236}">
                <a16:creationId xmlns:a16="http://schemas.microsoft.com/office/drawing/2014/main" id="{18961372-306F-4CBB-97C2-0FE1A86F49B8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hape 141">
            <a:extLst>
              <a:ext uri="{FF2B5EF4-FFF2-40B4-BE49-F238E27FC236}">
                <a16:creationId xmlns:a16="http://schemas.microsoft.com/office/drawing/2014/main" id="{152A486D-8AC7-4B63-9B4C-3A3CC128E20E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altLang="fi-FI"/>
          </a:p>
        </p:txBody>
      </p:sp>
      <p:sp>
        <p:nvSpPr>
          <p:cNvPr id="28675" name="Shape 142">
            <a:extLst>
              <a:ext uri="{FF2B5EF4-FFF2-40B4-BE49-F238E27FC236}">
                <a16:creationId xmlns:a16="http://schemas.microsoft.com/office/drawing/2014/main" id="{574A60A3-822E-4F74-B5A3-E19CB526268B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hape 148">
            <a:extLst>
              <a:ext uri="{FF2B5EF4-FFF2-40B4-BE49-F238E27FC236}">
                <a16:creationId xmlns:a16="http://schemas.microsoft.com/office/drawing/2014/main" id="{DD5FC77D-C979-4A5C-96C7-C9FD7A08B06D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altLang="fi-FI"/>
          </a:p>
        </p:txBody>
      </p:sp>
      <p:sp>
        <p:nvSpPr>
          <p:cNvPr id="30723" name="Shape 149">
            <a:extLst>
              <a:ext uri="{FF2B5EF4-FFF2-40B4-BE49-F238E27FC236}">
                <a16:creationId xmlns:a16="http://schemas.microsoft.com/office/drawing/2014/main" id="{95380105-EE07-4837-8565-D37C551E4AD2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hape 155">
            <a:extLst>
              <a:ext uri="{FF2B5EF4-FFF2-40B4-BE49-F238E27FC236}">
                <a16:creationId xmlns:a16="http://schemas.microsoft.com/office/drawing/2014/main" id="{448FEFBB-2B86-47C9-9AAC-0FA7BEB30A41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altLang="fi-FI"/>
          </a:p>
        </p:txBody>
      </p:sp>
      <p:sp>
        <p:nvSpPr>
          <p:cNvPr id="32771" name="Shape 156">
            <a:extLst>
              <a:ext uri="{FF2B5EF4-FFF2-40B4-BE49-F238E27FC236}">
                <a16:creationId xmlns:a16="http://schemas.microsoft.com/office/drawing/2014/main" id="{7B2A596F-CA50-4C72-9F83-AEC861AF8D43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hape 162">
            <a:extLst>
              <a:ext uri="{FF2B5EF4-FFF2-40B4-BE49-F238E27FC236}">
                <a16:creationId xmlns:a16="http://schemas.microsoft.com/office/drawing/2014/main" id="{42B76DB8-0347-444C-B54C-3224F98FABED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altLang="fi-FI"/>
          </a:p>
        </p:txBody>
      </p:sp>
      <p:sp>
        <p:nvSpPr>
          <p:cNvPr id="34819" name="Shape 163">
            <a:extLst>
              <a:ext uri="{FF2B5EF4-FFF2-40B4-BE49-F238E27FC236}">
                <a16:creationId xmlns:a16="http://schemas.microsoft.com/office/drawing/2014/main" id="{6B4E61EF-9915-48C4-9EC1-DA184A20AA37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hape 169">
            <a:extLst>
              <a:ext uri="{FF2B5EF4-FFF2-40B4-BE49-F238E27FC236}">
                <a16:creationId xmlns:a16="http://schemas.microsoft.com/office/drawing/2014/main" id="{99BD2442-9C10-4C12-9FB2-8F6F4D34D950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altLang="fi-FI"/>
          </a:p>
        </p:txBody>
      </p:sp>
      <p:sp>
        <p:nvSpPr>
          <p:cNvPr id="36867" name="Shape 170">
            <a:extLst>
              <a:ext uri="{FF2B5EF4-FFF2-40B4-BE49-F238E27FC236}">
                <a16:creationId xmlns:a16="http://schemas.microsoft.com/office/drawing/2014/main" id="{5DD8C56A-2E3A-492F-A60F-9DB80451DC80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hape 93">
            <a:extLst>
              <a:ext uri="{FF2B5EF4-FFF2-40B4-BE49-F238E27FC236}">
                <a16:creationId xmlns:a16="http://schemas.microsoft.com/office/drawing/2014/main" id="{D575CFB8-4BD7-4803-98BC-712A47B85F0B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altLang="fi-FI"/>
          </a:p>
        </p:txBody>
      </p:sp>
      <p:sp>
        <p:nvSpPr>
          <p:cNvPr id="8195" name="Shape 94">
            <a:extLst>
              <a:ext uri="{FF2B5EF4-FFF2-40B4-BE49-F238E27FC236}">
                <a16:creationId xmlns:a16="http://schemas.microsoft.com/office/drawing/2014/main" id="{C4794F35-2366-4834-8FB9-A9F713064638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hape 99">
            <a:extLst>
              <a:ext uri="{FF2B5EF4-FFF2-40B4-BE49-F238E27FC236}">
                <a16:creationId xmlns:a16="http://schemas.microsoft.com/office/drawing/2014/main" id="{3D31620A-F9BE-4A6B-83AA-E8DDADBE6649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altLang="fi-FI"/>
          </a:p>
        </p:txBody>
      </p:sp>
      <p:sp>
        <p:nvSpPr>
          <p:cNvPr id="10243" name="Shape 100">
            <a:extLst>
              <a:ext uri="{FF2B5EF4-FFF2-40B4-BE49-F238E27FC236}">
                <a16:creationId xmlns:a16="http://schemas.microsoft.com/office/drawing/2014/main" id="{032A4736-1B12-45C9-BFFA-EA227D841C35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hape 99">
            <a:extLst>
              <a:ext uri="{FF2B5EF4-FFF2-40B4-BE49-F238E27FC236}">
                <a16:creationId xmlns:a16="http://schemas.microsoft.com/office/drawing/2014/main" id="{F7269171-6285-410E-B6A6-B83991C234D7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altLang="fi-FI"/>
          </a:p>
        </p:txBody>
      </p:sp>
      <p:sp>
        <p:nvSpPr>
          <p:cNvPr id="12291" name="Shape 100">
            <a:extLst>
              <a:ext uri="{FF2B5EF4-FFF2-40B4-BE49-F238E27FC236}">
                <a16:creationId xmlns:a16="http://schemas.microsoft.com/office/drawing/2014/main" id="{6A915A99-F204-4B59-B394-2F59BA50E331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hape 111">
            <a:extLst>
              <a:ext uri="{FF2B5EF4-FFF2-40B4-BE49-F238E27FC236}">
                <a16:creationId xmlns:a16="http://schemas.microsoft.com/office/drawing/2014/main" id="{49881CA9-F231-472A-8195-E6E47A0FF5B2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altLang="fi-FI"/>
          </a:p>
        </p:txBody>
      </p:sp>
      <p:sp>
        <p:nvSpPr>
          <p:cNvPr id="14339" name="Shape 112">
            <a:extLst>
              <a:ext uri="{FF2B5EF4-FFF2-40B4-BE49-F238E27FC236}">
                <a16:creationId xmlns:a16="http://schemas.microsoft.com/office/drawing/2014/main" id="{F4FA387C-0D61-4202-991C-12F31EBB376B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hape 111">
            <a:extLst>
              <a:ext uri="{FF2B5EF4-FFF2-40B4-BE49-F238E27FC236}">
                <a16:creationId xmlns:a16="http://schemas.microsoft.com/office/drawing/2014/main" id="{2D27FA14-A1BC-4C36-82E4-7FB49AB28E39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altLang="fi-FI"/>
          </a:p>
        </p:txBody>
      </p:sp>
      <p:sp>
        <p:nvSpPr>
          <p:cNvPr id="16387" name="Shape 112">
            <a:extLst>
              <a:ext uri="{FF2B5EF4-FFF2-40B4-BE49-F238E27FC236}">
                <a16:creationId xmlns:a16="http://schemas.microsoft.com/office/drawing/2014/main" id="{CB092A00-85F7-4C06-807D-EE04E3A0125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hape 123">
            <a:extLst>
              <a:ext uri="{FF2B5EF4-FFF2-40B4-BE49-F238E27FC236}">
                <a16:creationId xmlns:a16="http://schemas.microsoft.com/office/drawing/2014/main" id="{EC2376A0-78BA-4D0C-92D1-90353A2D739D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altLang="fi-FI"/>
          </a:p>
        </p:txBody>
      </p:sp>
      <p:sp>
        <p:nvSpPr>
          <p:cNvPr id="18435" name="Shape 124">
            <a:extLst>
              <a:ext uri="{FF2B5EF4-FFF2-40B4-BE49-F238E27FC236}">
                <a16:creationId xmlns:a16="http://schemas.microsoft.com/office/drawing/2014/main" id="{86BEB183-870D-4647-B7BC-87B7655A177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hape 129">
            <a:extLst>
              <a:ext uri="{FF2B5EF4-FFF2-40B4-BE49-F238E27FC236}">
                <a16:creationId xmlns:a16="http://schemas.microsoft.com/office/drawing/2014/main" id="{106D3241-0B09-48AB-AEFB-06F9C4386C13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altLang="fi-FI"/>
          </a:p>
        </p:txBody>
      </p:sp>
      <p:sp>
        <p:nvSpPr>
          <p:cNvPr id="20483" name="Shape 130">
            <a:extLst>
              <a:ext uri="{FF2B5EF4-FFF2-40B4-BE49-F238E27FC236}">
                <a16:creationId xmlns:a16="http://schemas.microsoft.com/office/drawing/2014/main" id="{AB799C73-A8E5-4D0C-9A35-326247E4B5AB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hape 135">
            <a:extLst>
              <a:ext uri="{FF2B5EF4-FFF2-40B4-BE49-F238E27FC236}">
                <a16:creationId xmlns:a16="http://schemas.microsoft.com/office/drawing/2014/main" id="{36765C72-883D-40D3-9D12-3D621D1A4046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altLang="fi-FI"/>
          </a:p>
        </p:txBody>
      </p:sp>
      <p:sp>
        <p:nvSpPr>
          <p:cNvPr id="22531" name="Shape 136">
            <a:extLst>
              <a:ext uri="{FF2B5EF4-FFF2-40B4-BE49-F238E27FC236}">
                <a16:creationId xmlns:a16="http://schemas.microsoft.com/office/drawing/2014/main" id="{05401390-6E5A-4F0D-A23C-5F82073DED16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8">
            <a:extLst>
              <a:ext uri="{FF2B5EF4-FFF2-40B4-BE49-F238E27FC236}">
                <a16:creationId xmlns:a16="http://schemas.microsoft.com/office/drawing/2014/main" id="{38245DD2-B34F-4270-9D10-B1C7EE269E66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5" name="Shape 9">
            <a:extLst>
              <a:ext uri="{FF2B5EF4-FFF2-40B4-BE49-F238E27FC236}">
                <a16:creationId xmlns:a16="http://schemas.microsoft.com/office/drawing/2014/main" id="{66E47B85-87ED-4B32-9D6B-1BC327E45EA2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i-FI" altLang="fi-FI"/>
              <a:t>FOKUS 3 grammatik</a:t>
            </a:r>
          </a:p>
        </p:txBody>
      </p:sp>
      <p:sp>
        <p:nvSpPr>
          <p:cNvPr id="6" name="Shape 10">
            <a:extLst>
              <a:ext uri="{FF2B5EF4-FFF2-40B4-BE49-F238E27FC236}">
                <a16:creationId xmlns:a16="http://schemas.microsoft.com/office/drawing/2014/main" id="{BA7965CD-8429-4ADA-838B-95A9C5CF5B4F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188F59-00FF-4F35-B311-F226496D3534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090505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Otsikko ja pystysuora teksti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8">
            <a:extLst>
              <a:ext uri="{FF2B5EF4-FFF2-40B4-BE49-F238E27FC236}">
                <a16:creationId xmlns:a16="http://schemas.microsoft.com/office/drawing/2014/main" id="{C7D4912D-B6B1-48A2-85EF-8CCCA096D221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5" name="Shape 9">
            <a:extLst>
              <a:ext uri="{FF2B5EF4-FFF2-40B4-BE49-F238E27FC236}">
                <a16:creationId xmlns:a16="http://schemas.microsoft.com/office/drawing/2014/main" id="{42D772D7-E500-45C2-88A2-FDD52BE996E8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i-FI" altLang="fi-FI"/>
              <a:t>FOKUS 3 grammatik</a:t>
            </a:r>
          </a:p>
        </p:txBody>
      </p:sp>
      <p:sp>
        <p:nvSpPr>
          <p:cNvPr id="6" name="Shape 10">
            <a:extLst>
              <a:ext uri="{FF2B5EF4-FFF2-40B4-BE49-F238E27FC236}">
                <a16:creationId xmlns:a16="http://schemas.microsoft.com/office/drawing/2014/main" id="{46F6D665-ECF0-4BA1-B46D-5278130CE4AB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9837C9-7B6D-4ABA-9D2B-CABA0011DDFA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437887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Pystysuora otsikko ja teksti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8">
            <a:extLst>
              <a:ext uri="{FF2B5EF4-FFF2-40B4-BE49-F238E27FC236}">
                <a16:creationId xmlns:a16="http://schemas.microsoft.com/office/drawing/2014/main" id="{96E2945E-06A3-4B93-83DF-4EF6B388FED9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5" name="Shape 9">
            <a:extLst>
              <a:ext uri="{FF2B5EF4-FFF2-40B4-BE49-F238E27FC236}">
                <a16:creationId xmlns:a16="http://schemas.microsoft.com/office/drawing/2014/main" id="{20113A69-9812-44A5-B16F-0F33FBBA4F28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i-FI" altLang="fi-FI"/>
              <a:t>FOKUS 3 grammatik</a:t>
            </a:r>
          </a:p>
        </p:txBody>
      </p:sp>
      <p:sp>
        <p:nvSpPr>
          <p:cNvPr id="6" name="Shape 10">
            <a:extLst>
              <a:ext uri="{FF2B5EF4-FFF2-40B4-BE49-F238E27FC236}">
                <a16:creationId xmlns:a16="http://schemas.microsoft.com/office/drawing/2014/main" id="{828E1DB7-A44E-405A-A553-9208920DD362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9E8186-3297-4665-B150-FA35AC198389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536297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2883449"/>
            <a:ext cx="10515600" cy="1325563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fi-FI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8200" y="885873"/>
            <a:ext cx="10515600" cy="542451"/>
          </a:xfrm>
        </p:spPr>
        <p:txBody>
          <a:bodyPr anchor="ctr">
            <a:normAutofit/>
          </a:bodyPr>
          <a:lstStyle>
            <a:lvl1pPr algn="ctr">
              <a:defRPr sz="3300" b="1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8200" y="1428323"/>
            <a:ext cx="10515600" cy="542451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2227" y="5886039"/>
            <a:ext cx="902109" cy="49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19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838200" y="1865257"/>
            <a:ext cx="10515600" cy="4072974"/>
          </a:xfrm>
        </p:spPr>
        <p:txBody>
          <a:bodyPr>
            <a:normAutofit/>
          </a:bodyPr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165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FOKUS 3 grammatik</a:t>
            </a:r>
          </a:p>
        </p:txBody>
      </p:sp>
    </p:spTree>
    <p:extLst>
      <p:ext uri="{BB962C8B-B14F-4D97-AF65-F5344CB8AC3E}">
        <p14:creationId xmlns:p14="http://schemas.microsoft.com/office/powerpoint/2010/main" val="274800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11555307" y="44294"/>
            <a:ext cx="551446" cy="202621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10972" y="1580369"/>
            <a:ext cx="5471431" cy="4199946"/>
          </a:xfrm>
        </p:spPr>
        <p:txBody>
          <a:bodyPr/>
          <a:lstStyle>
            <a:lvl1pPr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730093" y="0"/>
            <a:ext cx="5461907" cy="6858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12107" y="6165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FOKUS 3 grammatik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0972" y="365126"/>
            <a:ext cx="5498659" cy="1065090"/>
          </a:xfrm>
        </p:spPr>
        <p:txBody>
          <a:bodyPr/>
          <a:lstStyle/>
          <a:p>
            <a:r>
              <a:rPr lang="fi-FI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297450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24594" y="365125"/>
            <a:ext cx="10731937" cy="81053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11555307" y="44294"/>
            <a:ext cx="551446" cy="202621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4202352" y="2040043"/>
            <a:ext cx="1970744" cy="3483000"/>
          </a:xfrm>
          <a:prstGeom prst="rect">
            <a:avLst/>
          </a:prstGeom>
        </p:spPr>
        <p:txBody>
          <a:bodyPr vert="horz" lIns="45720" tIns="22860" rIns="45720" bIns="22860" rtlCol="0">
            <a:normAutofit/>
          </a:bodyPr>
          <a:lstStyle/>
          <a:p>
            <a:endParaRPr lang="fi-FI" sz="700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38200" y="1530526"/>
            <a:ext cx="5034732" cy="4168648"/>
          </a:xfrm>
        </p:spPr>
        <p:txBody>
          <a:bodyPr>
            <a:normAutofit/>
          </a:bodyPr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520575" y="1530526"/>
            <a:ext cx="5034732" cy="4168648"/>
          </a:xfrm>
        </p:spPr>
        <p:txBody>
          <a:bodyPr>
            <a:normAutofit/>
          </a:bodyPr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12107" y="6127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FOKUS 3 grammatik</a:t>
            </a:r>
          </a:p>
        </p:txBody>
      </p:sp>
    </p:spTree>
    <p:extLst>
      <p:ext uri="{BB962C8B-B14F-4D97-AF65-F5344CB8AC3E}">
        <p14:creationId xmlns:p14="http://schemas.microsoft.com/office/powerpoint/2010/main" val="85477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5461907" cy="6858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690507" y="365125"/>
            <a:ext cx="5866023" cy="109155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11555307" y="44294"/>
            <a:ext cx="551446" cy="202621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5690508" y="1768148"/>
            <a:ext cx="5866024" cy="4345503"/>
          </a:xfrm>
        </p:spPr>
        <p:txBody>
          <a:bodyPr/>
          <a:lstStyle>
            <a:lvl1pPr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12107" y="616083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FOKUS 3 grammatik</a:t>
            </a:r>
          </a:p>
        </p:txBody>
      </p:sp>
    </p:spTree>
    <p:extLst>
      <p:ext uri="{BB962C8B-B14F-4D97-AF65-F5344CB8AC3E}">
        <p14:creationId xmlns:p14="http://schemas.microsoft.com/office/powerpoint/2010/main" val="11268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16378" y="246914"/>
            <a:ext cx="11394622" cy="96956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11555307" y="44294"/>
            <a:ext cx="551446" cy="202621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401637" y="3940736"/>
            <a:ext cx="3433537" cy="1781443"/>
          </a:xfrm>
        </p:spPr>
        <p:txBody>
          <a:bodyPr>
            <a:normAutofit/>
          </a:bodyPr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401863" y="1340213"/>
            <a:ext cx="3433537" cy="2374936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4389437" y="3953436"/>
            <a:ext cx="3433537" cy="1781443"/>
          </a:xfrm>
        </p:spPr>
        <p:txBody>
          <a:bodyPr/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4389663" y="1352913"/>
            <a:ext cx="3433537" cy="2374936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8377237" y="3953436"/>
            <a:ext cx="3433537" cy="1781443"/>
          </a:xfrm>
        </p:spPr>
        <p:txBody>
          <a:bodyPr>
            <a:normAutofit/>
          </a:bodyPr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8377463" y="1352913"/>
            <a:ext cx="3433537" cy="2374936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8493" y="6165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416378" y="6146632"/>
            <a:ext cx="41148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FOKUS 3 grammatik</a:t>
            </a:r>
          </a:p>
        </p:txBody>
      </p:sp>
    </p:spTree>
    <p:extLst>
      <p:ext uri="{BB962C8B-B14F-4D97-AF65-F5344CB8AC3E}">
        <p14:creationId xmlns:p14="http://schemas.microsoft.com/office/powerpoint/2010/main" val="3003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16378" y="246914"/>
            <a:ext cx="11394622" cy="96956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11555307" y="44294"/>
            <a:ext cx="551446" cy="202621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413434" y="3838884"/>
            <a:ext cx="2615588" cy="1883295"/>
          </a:xfrm>
        </p:spPr>
        <p:txBody>
          <a:bodyPr>
            <a:normAutofit/>
          </a:bodyPr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413660" y="1340213"/>
            <a:ext cx="2615588" cy="2374936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3326021" y="3838884"/>
            <a:ext cx="2615588" cy="1883295"/>
          </a:xfrm>
        </p:spPr>
        <p:txBody>
          <a:bodyPr/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3326247" y="1340213"/>
            <a:ext cx="2615588" cy="2374936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6255864" y="3838884"/>
            <a:ext cx="2615588" cy="1883295"/>
          </a:xfrm>
        </p:spPr>
        <p:txBody>
          <a:bodyPr>
            <a:normAutofit/>
          </a:bodyPr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6256090" y="1340213"/>
            <a:ext cx="2615588" cy="2374936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195186" y="3838884"/>
            <a:ext cx="2615588" cy="1883295"/>
          </a:xfrm>
        </p:spPr>
        <p:txBody>
          <a:bodyPr>
            <a:normAutofit/>
          </a:bodyPr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195412" y="1340213"/>
            <a:ext cx="2615588" cy="2374936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8493" y="6165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410308" y="6127750"/>
            <a:ext cx="41148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FOKUS 3 grammatik</a:t>
            </a:r>
          </a:p>
        </p:txBody>
      </p:sp>
    </p:spTree>
    <p:extLst>
      <p:ext uri="{BB962C8B-B14F-4D97-AF65-F5344CB8AC3E}">
        <p14:creationId xmlns:p14="http://schemas.microsoft.com/office/powerpoint/2010/main" val="336164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16378" y="246914"/>
            <a:ext cx="11394622" cy="96956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11555307" y="44294"/>
            <a:ext cx="551446" cy="202621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386486" y="2218944"/>
            <a:ext cx="5479944" cy="3292856"/>
          </a:xfrm>
        </p:spPr>
        <p:txBody>
          <a:bodyPr>
            <a:normAutofit/>
          </a:bodyPr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297796" y="2231644"/>
            <a:ext cx="5479944" cy="3292856"/>
          </a:xfrm>
        </p:spPr>
        <p:txBody>
          <a:bodyPr/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386460" y="1592457"/>
            <a:ext cx="5480304" cy="498816"/>
          </a:xfrm>
          <a:noFill/>
        </p:spPr>
        <p:txBody>
          <a:bodyPr anchor="ctr">
            <a:normAutofit/>
          </a:bodyPr>
          <a:lstStyle>
            <a:lvl1pPr algn="l"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6295356" y="1610813"/>
            <a:ext cx="5510159" cy="498816"/>
          </a:xfrm>
          <a:noFill/>
        </p:spPr>
        <p:txBody>
          <a:bodyPr anchor="ctr">
            <a:normAutofit/>
          </a:bodyPr>
          <a:lstStyle>
            <a:lvl1pPr algn="l"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384294" y="2102055"/>
            <a:ext cx="5482136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6295604" y="2102055"/>
            <a:ext cx="5482136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8493" y="6165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416378" y="6127750"/>
            <a:ext cx="41148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FOKUS 3 grammatik</a:t>
            </a:r>
          </a:p>
        </p:txBody>
      </p:sp>
    </p:spTree>
    <p:extLst>
      <p:ext uri="{BB962C8B-B14F-4D97-AF65-F5344CB8AC3E}">
        <p14:creationId xmlns:p14="http://schemas.microsoft.com/office/powerpoint/2010/main" val="74042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Kaksi sisältökohdetta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8">
            <a:extLst>
              <a:ext uri="{FF2B5EF4-FFF2-40B4-BE49-F238E27FC236}">
                <a16:creationId xmlns:a16="http://schemas.microsoft.com/office/drawing/2014/main" id="{B8EBB6E6-F99D-464E-BF0B-783A3EF9CCD9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6" name="Shape 9">
            <a:extLst>
              <a:ext uri="{FF2B5EF4-FFF2-40B4-BE49-F238E27FC236}">
                <a16:creationId xmlns:a16="http://schemas.microsoft.com/office/drawing/2014/main" id="{5B056D6E-B9FD-41F9-9117-E37DBB567514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i-FI" altLang="fi-FI"/>
              <a:t>FOKUS 3 grammatik</a:t>
            </a:r>
          </a:p>
        </p:txBody>
      </p:sp>
      <p:sp>
        <p:nvSpPr>
          <p:cNvPr id="7" name="Shape 10">
            <a:extLst>
              <a:ext uri="{FF2B5EF4-FFF2-40B4-BE49-F238E27FC236}">
                <a16:creationId xmlns:a16="http://schemas.microsoft.com/office/drawing/2014/main" id="{CCFFC816-C67D-4C2B-8D46-DC8CFA128EC1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407D99-A206-4414-839D-119EBE10B8B9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279760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8">
            <a:extLst>
              <a:ext uri="{FF2B5EF4-FFF2-40B4-BE49-F238E27FC236}">
                <a16:creationId xmlns:a16="http://schemas.microsoft.com/office/drawing/2014/main" id="{6849D6DF-1C07-401D-9BCF-C4785EE2FD3F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5" name="Shape 9">
            <a:extLst>
              <a:ext uri="{FF2B5EF4-FFF2-40B4-BE49-F238E27FC236}">
                <a16:creationId xmlns:a16="http://schemas.microsoft.com/office/drawing/2014/main" id="{F1926F84-6E37-4B6A-80DD-8349FEE935CC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i-FI" altLang="fi-FI"/>
              <a:t>FOKUS 3 grammatik</a:t>
            </a:r>
          </a:p>
        </p:txBody>
      </p:sp>
      <p:sp>
        <p:nvSpPr>
          <p:cNvPr id="6" name="Shape 10">
            <a:extLst>
              <a:ext uri="{FF2B5EF4-FFF2-40B4-BE49-F238E27FC236}">
                <a16:creationId xmlns:a16="http://schemas.microsoft.com/office/drawing/2014/main" id="{E4B1B378-5617-4871-B2EA-FC2835326E67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B27B3C-ABC0-4CE5-B573-0848C62080F1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608373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Osan ylätunnist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8">
            <a:extLst>
              <a:ext uri="{FF2B5EF4-FFF2-40B4-BE49-F238E27FC236}">
                <a16:creationId xmlns:a16="http://schemas.microsoft.com/office/drawing/2014/main" id="{2E80B59D-FFDC-4722-86CE-F4092855885A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5" name="Shape 9">
            <a:extLst>
              <a:ext uri="{FF2B5EF4-FFF2-40B4-BE49-F238E27FC236}">
                <a16:creationId xmlns:a16="http://schemas.microsoft.com/office/drawing/2014/main" id="{C2887318-AFEE-49B5-A93C-3999B989E71C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i-FI" altLang="fi-FI"/>
              <a:t>FOKUS 3 grammatik</a:t>
            </a:r>
          </a:p>
        </p:txBody>
      </p:sp>
      <p:sp>
        <p:nvSpPr>
          <p:cNvPr id="6" name="Shape 10">
            <a:extLst>
              <a:ext uri="{FF2B5EF4-FFF2-40B4-BE49-F238E27FC236}">
                <a16:creationId xmlns:a16="http://schemas.microsoft.com/office/drawing/2014/main" id="{AF560B22-20B7-4A09-BD13-77F0BF38FA03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EA909D-ACE1-4F2B-8E90-F3868AC22E3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56312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tailu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8">
            <a:extLst>
              <a:ext uri="{FF2B5EF4-FFF2-40B4-BE49-F238E27FC236}">
                <a16:creationId xmlns:a16="http://schemas.microsoft.com/office/drawing/2014/main" id="{48FDF31A-9CDC-4186-9B99-81EA6BD46CD7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8" name="Shape 9">
            <a:extLst>
              <a:ext uri="{FF2B5EF4-FFF2-40B4-BE49-F238E27FC236}">
                <a16:creationId xmlns:a16="http://schemas.microsoft.com/office/drawing/2014/main" id="{2DDFBA88-EF3B-4405-9EA4-C5BE233AE0ED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i-FI" altLang="fi-FI"/>
              <a:t>FOKUS 3 grammatik</a:t>
            </a:r>
          </a:p>
        </p:txBody>
      </p:sp>
      <p:sp>
        <p:nvSpPr>
          <p:cNvPr id="9" name="Shape 10">
            <a:extLst>
              <a:ext uri="{FF2B5EF4-FFF2-40B4-BE49-F238E27FC236}">
                <a16:creationId xmlns:a16="http://schemas.microsoft.com/office/drawing/2014/main" id="{D44E41C7-9562-42F3-BB66-852B098836BB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6E1A78-D005-4289-BBAC-C32564F27A4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559951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" name="Shape 8">
            <a:extLst>
              <a:ext uri="{FF2B5EF4-FFF2-40B4-BE49-F238E27FC236}">
                <a16:creationId xmlns:a16="http://schemas.microsoft.com/office/drawing/2014/main" id="{823BE2C3-720F-4E7D-9E82-4E9101D50D47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4" name="Shape 9">
            <a:extLst>
              <a:ext uri="{FF2B5EF4-FFF2-40B4-BE49-F238E27FC236}">
                <a16:creationId xmlns:a16="http://schemas.microsoft.com/office/drawing/2014/main" id="{393832A7-1E04-4656-992D-CEAE49D0A709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i-FI" altLang="fi-FI"/>
              <a:t>FOKUS 3 grammatik</a:t>
            </a:r>
          </a:p>
        </p:txBody>
      </p:sp>
      <p:sp>
        <p:nvSpPr>
          <p:cNvPr id="5" name="Shape 10">
            <a:extLst>
              <a:ext uri="{FF2B5EF4-FFF2-40B4-BE49-F238E27FC236}">
                <a16:creationId xmlns:a16="http://schemas.microsoft.com/office/drawing/2014/main" id="{CCF6E491-C48B-4592-BEE2-473B173784E8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E8DC59-A841-40DA-A80E-B266E751D89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700196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8">
            <a:extLst>
              <a:ext uri="{FF2B5EF4-FFF2-40B4-BE49-F238E27FC236}">
                <a16:creationId xmlns:a16="http://schemas.microsoft.com/office/drawing/2014/main" id="{8852447A-CAE7-45E4-8988-7631AFAEC131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3" name="Shape 9">
            <a:extLst>
              <a:ext uri="{FF2B5EF4-FFF2-40B4-BE49-F238E27FC236}">
                <a16:creationId xmlns:a16="http://schemas.microsoft.com/office/drawing/2014/main" id="{6FBCD3AA-9C65-4E7A-82A9-4A8312E2FAE1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i-FI" altLang="fi-FI"/>
              <a:t>FOKUS 3 grammatik</a:t>
            </a:r>
          </a:p>
        </p:txBody>
      </p:sp>
      <p:sp>
        <p:nvSpPr>
          <p:cNvPr id="4" name="Shape 10">
            <a:extLst>
              <a:ext uri="{FF2B5EF4-FFF2-40B4-BE49-F238E27FC236}">
                <a16:creationId xmlns:a16="http://schemas.microsoft.com/office/drawing/2014/main" id="{4B3B6D32-34FF-4DDC-9578-EE4AB319019C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D96DE1-2E63-4124-8409-19CED24D08B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505634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tsikollinen sisältö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8">
            <a:extLst>
              <a:ext uri="{FF2B5EF4-FFF2-40B4-BE49-F238E27FC236}">
                <a16:creationId xmlns:a16="http://schemas.microsoft.com/office/drawing/2014/main" id="{DB6DE556-110A-47A3-B5BF-3AA2A0E4FE10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6" name="Shape 9">
            <a:extLst>
              <a:ext uri="{FF2B5EF4-FFF2-40B4-BE49-F238E27FC236}">
                <a16:creationId xmlns:a16="http://schemas.microsoft.com/office/drawing/2014/main" id="{3F71F776-6FC1-4897-BED9-A4D25EAAB6C9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i-FI" altLang="fi-FI"/>
              <a:t>FOKUS 3 grammatik</a:t>
            </a:r>
          </a:p>
        </p:txBody>
      </p:sp>
      <p:sp>
        <p:nvSpPr>
          <p:cNvPr id="7" name="Shape 10">
            <a:extLst>
              <a:ext uri="{FF2B5EF4-FFF2-40B4-BE49-F238E27FC236}">
                <a16:creationId xmlns:a16="http://schemas.microsoft.com/office/drawing/2014/main" id="{B8FD21C1-1762-4C25-92F8-E8CB1CAEE550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932393-A2DA-441C-A1A1-AAD4D04B671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277083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tsikollinen kuva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8">
            <a:extLst>
              <a:ext uri="{FF2B5EF4-FFF2-40B4-BE49-F238E27FC236}">
                <a16:creationId xmlns:a16="http://schemas.microsoft.com/office/drawing/2014/main" id="{60A5FC9D-D539-4961-A420-C50022493717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6" name="Shape 9">
            <a:extLst>
              <a:ext uri="{FF2B5EF4-FFF2-40B4-BE49-F238E27FC236}">
                <a16:creationId xmlns:a16="http://schemas.microsoft.com/office/drawing/2014/main" id="{E192BB62-CFB6-470A-A9C2-E59410544971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i-FI" altLang="fi-FI"/>
              <a:t>FOKUS 3 grammatik</a:t>
            </a:r>
          </a:p>
        </p:txBody>
      </p:sp>
      <p:sp>
        <p:nvSpPr>
          <p:cNvPr id="7" name="Shape 10">
            <a:extLst>
              <a:ext uri="{FF2B5EF4-FFF2-40B4-BE49-F238E27FC236}">
                <a16:creationId xmlns:a16="http://schemas.microsoft.com/office/drawing/2014/main" id="{572C50D7-D7E2-450B-8FB0-94EC011C9E34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551B85-CA6C-4664-BB5E-596FD14B2AC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118070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>
            <a:extLst>
              <a:ext uri="{FF2B5EF4-FFF2-40B4-BE49-F238E27FC236}">
                <a16:creationId xmlns:a16="http://schemas.microsoft.com/office/drawing/2014/main" id="{C53F9F2A-19BC-4803-950D-9CBD5F9BA362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i-FI" altLang="fi-FI">
              <a:sym typeface="Arial" panose="020B0604020202020204" pitchFamily="34" charset="0"/>
            </a:endParaRPr>
          </a:p>
        </p:txBody>
      </p:sp>
      <p:sp>
        <p:nvSpPr>
          <p:cNvPr id="1027" name="Shape 7">
            <a:extLst>
              <a:ext uri="{FF2B5EF4-FFF2-40B4-BE49-F238E27FC236}">
                <a16:creationId xmlns:a16="http://schemas.microsoft.com/office/drawing/2014/main" id="{1CE9B531-6900-4982-9FB8-7DCF1694570A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 altLang="fi-FI">
              <a:sym typeface="Arial" panose="020B0604020202020204" pitchFamily="34" charset="0"/>
            </a:endParaRPr>
          </a:p>
        </p:txBody>
      </p:sp>
      <p:sp>
        <p:nvSpPr>
          <p:cNvPr id="1028" name="Shape 8">
            <a:extLst>
              <a:ext uri="{FF2B5EF4-FFF2-40B4-BE49-F238E27FC236}">
                <a16:creationId xmlns:a16="http://schemas.microsoft.com/office/drawing/2014/main" id="{FB0A1BC5-45DC-48F8-805D-BFAB401D7165}"/>
              </a:ext>
            </a:extLst>
          </p:cNvPr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8888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fi-FI" altLang="fi-FI"/>
          </a:p>
        </p:txBody>
      </p:sp>
      <p:sp>
        <p:nvSpPr>
          <p:cNvPr id="1029" name="Shape 9">
            <a:extLst>
              <a:ext uri="{FF2B5EF4-FFF2-40B4-BE49-F238E27FC236}">
                <a16:creationId xmlns:a16="http://schemas.microsoft.com/office/drawing/2014/main" id="{EC71CAE5-F6F8-4E8F-B7E3-8560FF94107C}"/>
              </a:ext>
            </a:extLst>
          </p:cNvPr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8888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fi-FI" altLang="fi-FI"/>
              <a:t>FOKUS 3 grammatik</a:t>
            </a:r>
          </a:p>
        </p:txBody>
      </p:sp>
      <p:sp>
        <p:nvSpPr>
          <p:cNvPr id="1030" name="Shape 10">
            <a:extLst>
              <a:ext uri="{FF2B5EF4-FFF2-40B4-BE49-F238E27FC236}">
                <a16:creationId xmlns:a16="http://schemas.microsoft.com/office/drawing/2014/main" id="{3ABF3836-EEF8-4ADA-8D0E-8026EAFAF16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SzPct val="25000"/>
              <a:defRPr sz="1200">
                <a:solidFill>
                  <a:srgbClr val="88888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fld id="{21483753-8A7B-41B0-8919-98AFC6AF4027}" type="slidenum">
              <a:rPr lang="fi-FI" altLang="fi-FI"/>
              <a:pPr/>
              <a:t>‹#›</a:t>
            </a:fld>
            <a:endParaRPr lang="fi-FI" altLang="fi-FI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70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7828" y="6127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0972" y="61277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FOKUS 3 grammatik</a:t>
            </a:r>
          </a:p>
        </p:txBody>
      </p:sp>
    </p:spTree>
    <p:extLst>
      <p:ext uri="{BB962C8B-B14F-4D97-AF65-F5344CB8AC3E}">
        <p14:creationId xmlns:p14="http://schemas.microsoft.com/office/powerpoint/2010/main" val="3324249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6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Adjektiivin vertailu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fi-FI" sz="3200" dirty="0" err="1"/>
              <a:t>grammatik</a:t>
            </a:r>
            <a:endParaRPr lang="fi-FI" sz="3200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 lnSpcReduction="10000"/>
          </a:bodyPr>
          <a:lstStyle/>
          <a:p>
            <a:r>
              <a:rPr lang="fi-FI" sz="3600"/>
              <a:t>FOKUS</a:t>
            </a:r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Shape 138">
            <a:extLst>
              <a:ext uri="{FF2B5EF4-FFF2-40B4-BE49-F238E27FC236}">
                <a16:creationId xmlns:a16="http://schemas.microsoft.com/office/drawing/2014/main" id="{9688B28B-1E9C-4C49-AA42-E015DE1272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420688"/>
            <a:ext cx="10515600" cy="1081087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fi-FI" altLang="fi-FI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Superlatiivin käyttö</a:t>
            </a:r>
          </a:p>
        </p:txBody>
      </p:sp>
      <p:sp>
        <p:nvSpPr>
          <p:cNvPr id="139" name="Shape 139">
            <a:extLst>
              <a:ext uri="{FF2B5EF4-FFF2-40B4-BE49-F238E27FC236}">
                <a16:creationId xmlns:a16="http://schemas.microsoft.com/office/drawing/2014/main" id="{65F2DA5C-C657-42E3-B592-C3A0304EBF9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11338"/>
            <a:ext cx="10515600" cy="4806950"/>
          </a:xfrm>
        </p:spPr>
        <p:txBody>
          <a:bodyPr tIns="45700" bIns="45700"/>
          <a:lstStyle/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Lyhyttä superlatiivia käytetään, kun sitä ei seuraa substantiivi.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Lyhyt muoto ei taivu.</a:t>
            </a:r>
          </a:p>
          <a:p>
            <a:pPr marL="0" indent="0" eaLnBrk="1" hangingPunct="1">
              <a:lnSpc>
                <a:spcPct val="70000"/>
              </a:lnSpc>
              <a:buClr>
                <a:srgbClr val="000000"/>
              </a:buClr>
              <a:buSzPct val="25000"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lnSpc>
                <a:spcPct val="70000"/>
              </a:lnSpc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Jag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bäst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				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Minä olen </a:t>
            </a:r>
            <a:r>
              <a:rPr lang="fi-FI" altLang="fi-FI" sz="20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paras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lnSpc>
                <a:spcPct val="70000"/>
              </a:lnSpc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Vi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bäst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				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Me olemme </a:t>
            </a:r>
            <a:r>
              <a:rPr lang="fi-FI" altLang="fi-FI" sz="20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parhaita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lnSpc>
                <a:spcPct val="70000"/>
              </a:lnSpc>
              <a:buClr>
                <a:srgbClr val="000000"/>
              </a:buClr>
              <a:buSzPct val="25000"/>
              <a:buFontTx/>
              <a:buNone/>
            </a:pPr>
            <a:endParaRPr lang="fi-FI" altLang="fi-FI" sz="2000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lnSpc>
                <a:spcPct val="70000"/>
              </a:lnSpc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Kun vertaillaan </a:t>
            </a:r>
            <a:r>
              <a:rPr lang="fi-FI" altLang="fi-FI" sz="2400" b="1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mest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-sanalla, lyhyt superlatiivi taipuu.</a:t>
            </a:r>
          </a:p>
          <a:p>
            <a:pPr marL="0" indent="0" eaLnBrk="1" hangingPunct="1">
              <a:lnSpc>
                <a:spcPct val="70000"/>
              </a:lnSpc>
              <a:buClr>
                <a:srgbClr val="000000"/>
              </a:buClr>
              <a:buSzPct val="25000"/>
              <a:buFontTx/>
              <a:buNone/>
            </a:pPr>
            <a:endParaRPr lang="fi-FI" altLang="fi-FI" sz="2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lnSpc>
                <a:spcPct val="70000"/>
              </a:lnSpc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De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här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filmerna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mest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romantisk</a:t>
            </a:r>
            <a:r>
              <a:rPr lang="fi-FI" altLang="fi-FI" sz="2400" b="1" u="sng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	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Nämä elokuvat ovat </a:t>
            </a:r>
            <a:r>
              <a:rPr lang="fi-FI" altLang="fi-FI" sz="20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romanttisimpia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lnSpc>
                <a:spcPct val="70000"/>
              </a:lnSpc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De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var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mest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förvånad</a:t>
            </a:r>
            <a:r>
              <a:rPr lang="fi-FI" altLang="fi-FI" sz="2400" b="1" u="sng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		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He olivat </a:t>
            </a:r>
            <a:r>
              <a:rPr lang="fi-FI" altLang="fi-FI" sz="20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hämmästyneimpiä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lnSpc>
                <a:spcPct val="70000"/>
              </a:lnSpc>
              <a:buClr>
                <a:srgbClr val="000000"/>
              </a:buClr>
              <a:buSzPct val="25000"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lnSpc>
                <a:spcPct val="70000"/>
              </a:lnSpc>
              <a:buClr>
                <a:srgbClr val="000000"/>
              </a:buClr>
              <a:buSzPct val="25000"/>
              <a:buFontTx/>
              <a:buNone/>
            </a:pPr>
            <a:endParaRPr lang="fi-FI" altLang="fi-FI" sz="2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lnSpc>
                <a:spcPct val="70000"/>
              </a:lnSpc>
              <a:buClr>
                <a:srgbClr val="000000"/>
              </a:buClr>
              <a:buSzPct val="25000"/>
              <a:buFontTx/>
              <a:buNone/>
            </a:pPr>
            <a:endParaRPr lang="fi-FI" altLang="fi-FI" sz="2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lnSpc>
                <a:spcPct val="70000"/>
              </a:lnSpc>
              <a:buClr>
                <a:srgbClr val="000000"/>
              </a:buClr>
              <a:buSzPct val="25000"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644D6FF-50D8-4FF5-8000-3CCF401EDE83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fi-FI" altLang="fi-FI"/>
              <a:t>FOKUS 3 grammatik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96BAA652-2FFC-4B2D-A7D0-84D2743057EC}"/>
              </a:ext>
            </a:extLst>
          </p:cNvPr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fld id="{94188F59-00FF-4F35-B311-F226496D3534}" type="slidenum">
              <a:rPr lang="fi-FI" altLang="fi-FI" smtClean="0"/>
              <a:pPr/>
              <a:t>10</a:t>
            </a:fld>
            <a:endParaRPr lang="fi-FI" alt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Shape 138">
            <a:extLst>
              <a:ext uri="{FF2B5EF4-FFF2-40B4-BE49-F238E27FC236}">
                <a16:creationId xmlns:a16="http://schemas.microsoft.com/office/drawing/2014/main" id="{1DA0518B-72C8-41FF-9058-E003B6C10E9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420688"/>
            <a:ext cx="10515600" cy="1081087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fi-FI" altLang="fi-FI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Superlatiivin käyttö</a:t>
            </a:r>
          </a:p>
        </p:txBody>
      </p:sp>
      <p:sp>
        <p:nvSpPr>
          <p:cNvPr id="139" name="Shape 139">
            <a:extLst>
              <a:ext uri="{FF2B5EF4-FFF2-40B4-BE49-F238E27FC236}">
                <a16:creationId xmlns:a16="http://schemas.microsoft.com/office/drawing/2014/main" id="{88255AFE-1C2A-4C9A-8082-EF04051C4A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71787" y="1811338"/>
            <a:ext cx="10997967" cy="4806950"/>
          </a:xfrm>
        </p:spPr>
        <p:txBody>
          <a:bodyPr tIns="45700" bIns="45700">
            <a:noAutofit/>
          </a:bodyPr>
          <a:lstStyle/>
          <a:p>
            <a:pPr marL="0" indent="0" eaLnBrk="1" fontAlgn="auto" hangingPunct="1">
              <a:lnSpc>
                <a:spcPct val="70000"/>
              </a:lnSpc>
              <a:spcAft>
                <a:spcPts val="0"/>
              </a:spcAft>
              <a:buSzPct val="25000"/>
              <a:buFont typeface="Arial"/>
              <a:buNone/>
              <a:defRPr/>
            </a:pPr>
            <a:r>
              <a:rPr lang="fi-FI" sz="2400" b="1" dirty="0"/>
              <a:t>Pitkää superlatiivia käytetään:</a:t>
            </a:r>
          </a:p>
          <a:p>
            <a:pPr marL="0" indent="0" eaLnBrk="1" fontAlgn="auto" hangingPunct="1">
              <a:lnSpc>
                <a:spcPct val="70000"/>
              </a:lnSpc>
              <a:spcAft>
                <a:spcPts val="0"/>
              </a:spcAft>
              <a:buSzPct val="25000"/>
              <a:buFont typeface="Arial"/>
              <a:buNone/>
              <a:defRPr/>
            </a:pPr>
            <a:endParaRPr lang="fi-FI" sz="2400" b="1" dirty="0"/>
          </a:p>
          <a:p>
            <a:pPr marL="342900" indent="-342900" eaLnBrk="1" fontAlgn="auto" hangingPunct="1">
              <a:lnSpc>
                <a:spcPct val="70000"/>
              </a:lnSpc>
              <a:spcAft>
                <a:spcPts val="0"/>
              </a:spcAft>
              <a:buSzPct val="83000"/>
              <a:buFont typeface="Arial" panose="020B0604020202020204" pitchFamily="34" charset="0"/>
              <a:buChar char="•"/>
              <a:defRPr/>
            </a:pPr>
            <a:r>
              <a:rPr lang="fi-FI" sz="2400" b="1" dirty="0"/>
              <a:t>substantiivin edessä.</a:t>
            </a:r>
          </a:p>
          <a:p>
            <a:pPr marL="342900" indent="-342900" eaLnBrk="1" fontAlgn="auto" hangingPunct="1">
              <a:lnSpc>
                <a:spcPct val="70000"/>
              </a:lnSpc>
              <a:spcAft>
                <a:spcPts val="0"/>
              </a:spcAft>
              <a:buSzPct val="25000"/>
              <a:buFont typeface="Arial" panose="020B0604020202020204" pitchFamily="34" charset="0"/>
              <a:buChar char="•"/>
              <a:defRPr/>
            </a:pPr>
            <a:endParaRPr lang="fi-FI" sz="2400" dirty="0"/>
          </a:p>
          <a:p>
            <a:pPr marL="0" indent="0" eaLnBrk="1" fontAlgn="auto" hangingPunct="1">
              <a:lnSpc>
                <a:spcPct val="70000"/>
              </a:lnSpc>
              <a:spcAft>
                <a:spcPts val="0"/>
              </a:spcAft>
              <a:buSzPct val="25000"/>
              <a:buFont typeface="Arial"/>
              <a:buNone/>
              <a:defRPr/>
            </a:pPr>
            <a:r>
              <a:rPr lang="fi-FI" sz="2400" dirty="0" err="1"/>
              <a:t>Vilken</a:t>
            </a:r>
            <a:r>
              <a:rPr lang="fi-FI" sz="2400" dirty="0"/>
              <a:t> </a:t>
            </a:r>
            <a:r>
              <a:rPr lang="fi-FI" sz="2400" dirty="0" err="1"/>
              <a:t>är</a:t>
            </a:r>
            <a:r>
              <a:rPr lang="fi-FI" sz="2400" dirty="0"/>
              <a:t> </a:t>
            </a:r>
            <a:r>
              <a:rPr lang="fi-FI" sz="2400" b="1" dirty="0" err="1"/>
              <a:t>den</a:t>
            </a:r>
            <a:r>
              <a:rPr lang="fi-FI" sz="2400" b="1" dirty="0"/>
              <a:t> </a:t>
            </a:r>
            <a:r>
              <a:rPr lang="fi-FI" sz="2400" b="1" dirty="0" err="1"/>
              <a:t>bästa</a:t>
            </a:r>
            <a:r>
              <a:rPr lang="fi-FI" sz="2400" b="1" dirty="0"/>
              <a:t> </a:t>
            </a:r>
            <a:r>
              <a:rPr lang="fi-FI" sz="2400" b="1" dirty="0" err="1"/>
              <a:t>filmen</a:t>
            </a:r>
            <a:r>
              <a:rPr lang="fi-FI" sz="2400" b="1" dirty="0"/>
              <a:t> </a:t>
            </a:r>
            <a:r>
              <a:rPr lang="fi-FI" sz="2400" dirty="0" err="1"/>
              <a:t>som</a:t>
            </a:r>
            <a:r>
              <a:rPr lang="fi-FI" sz="2400" dirty="0"/>
              <a:t> du </a:t>
            </a:r>
            <a:r>
              <a:rPr lang="fi-FI" sz="2400" dirty="0" err="1"/>
              <a:t>har</a:t>
            </a:r>
            <a:r>
              <a:rPr lang="fi-FI" sz="2400" dirty="0"/>
              <a:t> </a:t>
            </a:r>
            <a:r>
              <a:rPr lang="fi-FI" sz="2400" dirty="0" err="1"/>
              <a:t>sett</a:t>
            </a:r>
            <a:r>
              <a:rPr lang="fi-FI" sz="2400" dirty="0"/>
              <a:t>?		</a:t>
            </a:r>
            <a:r>
              <a:rPr lang="fi-FI" sz="2000" i="1" dirty="0"/>
              <a:t>Mikä on </a:t>
            </a:r>
            <a:r>
              <a:rPr lang="fi-FI" sz="2000" b="1" i="1" dirty="0"/>
              <a:t>paras elokuva</a:t>
            </a:r>
            <a:r>
              <a:rPr lang="fi-FI" sz="2000" i="1" dirty="0"/>
              <a:t>, jonka olet nähnyt?</a:t>
            </a:r>
          </a:p>
          <a:p>
            <a:pPr marL="0" indent="0" eaLnBrk="1" fontAlgn="auto" hangingPunct="1">
              <a:lnSpc>
                <a:spcPct val="70000"/>
              </a:lnSpc>
              <a:spcAft>
                <a:spcPts val="0"/>
              </a:spcAft>
              <a:buSzPct val="25000"/>
              <a:buFont typeface="Arial"/>
              <a:buNone/>
              <a:defRPr/>
            </a:pPr>
            <a:endParaRPr lang="fi-FI" sz="2000" dirty="0"/>
          </a:p>
          <a:p>
            <a:pPr marL="342900" indent="-342900" eaLnBrk="1" fontAlgn="auto" hangingPunct="1">
              <a:lnSpc>
                <a:spcPct val="70000"/>
              </a:lnSpc>
              <a:spcAft>
                <a:spcPts val="0"/>
              </a:spcAft>
              <a:buSzPct val="80000"/>
              <a:defRPr/>
            </a:pPr>
            <a:r>
              <a:rPr lang="fi-FI" sz="2400" b="1" dirty="0"/>
              <a:t>omistussanan jälkeen.</a:t>
            </a:r>
          </a:p>
          <a:p>
            <a:pPr marL="342900" indent="-342900" eaLnBrk="1" fontAlgn="auto" hangingPunct="1">
              <a:lnSpc>
                <a:spcPct val="70000"/>
              </a:lnSpc>
              <a:spcAft>
                <a:spcPts val="0"/>
              </a:spcAft>
              <a:buSzPct val="80000"/>
              <a:defRPr/>
            </a:pPr>
            <a:endParaRPr lang="fi-FI" sz="2400" b="1" dirty="0"/>
          </a:p>
          <a:p>
            <a:pPr marL="0" indent="0" eaLnBrk="1" fontAlgn="auto" hangingPunct="1">
              <a:lnSpc>
                <a:spcPct val="70000"/>
              </a:lnSpc>
              <a:spcAft>
                <a:spcPts val="0"/>
              </a:spcAft>
              <a:buSzPct val="25000"/>
              <a:buFont typeface="Arial"/>
              <a:buNone/>
              <a:defRPr/>
            </a:pPr>
            <a:r>
              <a:rPr lang="fi-FI" sz="2400" dirty="0" err="1"/>
              <a:t>Vem</a:t>
            </a:r>
            <a:r>
              <a:rPr lang="fi-FI" sz="2400" dirty="0"/>
              <a:t> </a:t>
            </a:r>
            <a:r>
              <a:rPr lang="fi-FI" sz="2400" dirty="0" err="1"/>
              <a:t>är</a:t>
            </a:r>
            <a:r>
              <a:rPr lang="fi-FI" sz="2400" dirty="0"/>
              <a:t> </a:t>
            </a:r>
            <a:r>
              <a:rPr lang="fi-FI" sz="2400" b="1" dirty="0" err="1"/>
              <a:t>din</a:t>
            </a:r>
            <a:r>
              <a:rPr lang="fi-FI" sz="2400" b="1" dirty="0"/>
              <a:t> </a:t>
            </a:r>
            <a:r>
              <a:rPr lang="fi-FI" sz="2400" b="1" dirty="0" err="1"/>
              <a:t>bästa</a:t>
            </a:r>
            <a:r>
              <a:rPr lang="fi-FI" sz="2400" b="1" dirty="0"/>
              <a:t> </a:t>
            </a:r>
            <a:r>
              <a:rPr lang="fi-FI" sz="2400" b="1" dirty="0" err="1"/>
              <a:t>kompis</a:t>
            </a:r>
            <a:r>
              <a:rPr lang="fi-FI" sz="2400" dirty="0"/>
              <a:t>?</a:t>
            </a:r>
            <a:r>
              <a:rPr lang="fi-FI" sz="2000" dirty="0"/>
              <a:t>				</a:t>
            </a:r>
            <a:r>
              <a:rPr lang="fi-FI" sz="2000" i="1" dirty="0"/>
              <a:t>Kuka on </a:t>
            </a:r>
            <a:r>
              <a:rPr lang="fi-FI" sz="2000" b="1" i="1" dirty="0"/>
              <a:t>paras kaverisi</a:t>
            </a:r>
            <a:r>
              <a:rPr lang="fi-FI" sz="2000" i="1" dirty="0"/>
              <a:t>?</a:t>
            </a:r>
          </a:p>
          <a:p>
            <a:pPr marL="0" indent="0" eaLnBrk="1" fontAlgn="auto" hangingPunct="1">
              <a:lnSpc>
                <a:spcPct val="70000"/>
              </a:lnSpc>
              <a:spcAft>
                <a:spcPts val="0"/>
              </a:spcAft>
              <a:buSzPct val="25000"/>
              <a:buFont typeface="Arial"/>
              <a:buNone/>
              <a:defRPr/>
            </a:pPr>
            <a:endParaRPr lang="fi-FI" sz="2000" i="1" dirty="0"/>
          </a:p>
          <a:p>
            <a:pPr marL="0" indent="0" eaLnBrk="1" fontAlgn="auto" hangingPunct="1">
              <a:lnSpc>
                <a:spcPct val="70000"/>
              </a:lnSpc>
              <a:spcAft>
                <a:spcPts val="0"/>
              </a:spcAft>
              <a:buSzPct val="25000"/>
              <a:buFont typeface="Arial"/>
              <a:buNone/>
              <a:defRPr/>
            </a:pPr>
            <a:endParaRPr lang="fi-FI" sz="2000" i="1" dirty="0"/>
          </a:p>
          <a:p>
            <a:pPr marL="0" indent="0" eaLnBrk="1" fontAlgn="auto" hangingPunct="1">
              <a:lnSpc>
                <a:spcPct val="70000"/>
              </a:lnSpc>
              <a:spcAft>
                <a:spcPts val="0"/>
              </a:spcAft>
              <a:buSzPct val="25000"/>
              <a:buFont typeface="Arial"/>
              <a:buNone/>
              <a:defRPr/>
            </a:pPr>
            <a:endParaRPr lang="fi-FI" sz="2400" dirty="0"/>
          </a:p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Font typeface="Arial"/>
              <a:buNone/>
              <a:defRPr/>
            </a:pPr>
            <a:endParaRPr lang="fi-FI" sz="2000" i="1" dirty="0"/>
          </a:p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Font typeface="Arial"/>
              <a:buNone/>
              <a:defRPr/>
            </a:pPr>
            <a:endParaRPr lang="fi-FI" sz="2000" i="1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4314B2A0-416F-4905-B489-D4154C119C23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fi-FI" altLang="fi-FI"/>
              <a:t>FOKUS 3 grammatik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3803BC4-1668-4964-9C8E-FF69F6B2E8DD}"/>
              </a:ext>
            </a:extLst>
          </p:cNvPr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fld id="{94188F59-00FF-4F35-B311-F226496D3534}" type="slidenum">
              <a:rPr lang="fi-FI" altLang="fi-FI" smtClean="0"/>
              <a:pPr/>
              <a:t>11</a:t>
            </a:fld>
            <a:endParaRPr lang="fi-FI" alt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Shape 144">
            <a:extLst>
              <a:ext uri="{FF2B5EF4-FFF2-40B4-BE49-F238E27FC236}">
                <a16:creationId xmlns:a16="http://schemas.microsoft.com/office/drawing/2014/main" id="{E88D9978-3388-424B-AFFE-CB523C5C02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800" y="365125"/>
            <a:ext cx="10694988" cy="1325563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fi-FI" altLang="fi-FI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Muodosta vertailumuodot.</a:t>
            </a:r>
          </a:p>
        </p:txBody>
      </p:sp>
      <p:sp>
        <p:nvSpPr>
          <p:cNvPr id="25604" name="Shape 145">
            <a:extLst>
              <a:ext uri="{FF2B5EF4-FFF2-40B4-BE49-F238E27FC236}">
                <a16:creationId xmlns:a16="http://schemas.microsoft.com/office/drawing/2014/main" id="{E06A579A-9D75-47FF-97CA-3D63EE9C032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0088" y="1620838"/>
            <a:ext cx="3087687" cy="4351337"/>
          </a:xfrm>
        </p:spPr>
        <p:txBody>
          <a:bodyPr tIns="45700" bIns="45700"/>
          <a:lstStyle/>
          <a:p>
            <a:pPr marL="0"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Positiivi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billig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halpa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dyr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kallis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lätt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helppo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svår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vaikea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tråkig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tylsä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vacker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kaunis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säker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varma</a:t>
            </a:r>
          </a:p>
        </p:txBody>
      </p:sp>
      <p:sp>
        <p:nvSpPr>
          <p:cNvPr id="146" name="Shape 146">
            <a:extLst>
              <a:ext uri="{FF2B5EF4-FFF2-40B4-BE49-F238E27FC236}">
                <a16:creationId xmlns:a16="http://schemas.microsoft.com/office/drawing/2014/main" id="{9A5FD15A-8921-40A9-B9ED-66520D310E9C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3787775" y="1606550"/>
            <a:ext cx="8593138" cy="4351338"/>
          </a:xfrm>
        </p:spPr>
        <p:txBody>
          <a:bodyPr tIns="45700" bIns="45700"/>
          <a:lstStyle/>
          <a:p>
            <a:pPr marL="0"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Komparatiivi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		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Superlatiivi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billigare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halvempi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	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billigast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halvin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dyrare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kalliimpi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		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dyrast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kallein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lättare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helpompi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	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lättast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helpoin</a:t>
            </a:r>
            <a:endParaRPr lang="fi-FI" altLang="fi-FI" sz="2400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svårare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vaikeampi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	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svårast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vaikein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tråkigare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tylsempi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	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tråkigast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tylsin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vackrare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kauniimpi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	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vackrast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kaunein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säkrare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  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varmempi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	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säkrast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 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varmin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8CB67A-FC3C-482B-8AD6-D3647A5A56A7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fi-FI" altLang="fi-FI"/>
              <a:t>FOKUS 3 grammatik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726AA2F-DF58-4E26-BC7C-26E9684462BE}"/>
              </a:ext>
            </a:extLst>
          </p:cNvPr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fld id="{94407D99-A206-4414-839D-119EBE10B8B9}" type="slidenum">
              <a:rPr lang="fi-FI" altLang="fi-FI" smtClean="0"/>
              <a:pPr/>
              <a:t>12</a:t>
            </a:fld>
            <a:endParaRPr lang="fi-FI" alt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Shape 144">
            <a:extLst>
              <a:ext uri="{FF2B5EF4-FFF2-40B4-BE49-F238E27FC236}">
                <a16:creationId xmlns:a16="http://schemas.microsoft.com/office/drawing/2014/main" id="{561542FE-E390-4D8F-91F7-90B4FF2940A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800" y="365125"/>
            <a:ext cx="10694988" cy="1325563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fi-FI" altLang="fi-FI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Muodosta vertailumuodot.</a:t>
            </a:r>
          </a:p>
        </p:txBody>
      </p:sp>
      <p:sp>
        <p:nvSpPr>
          <p:cNvPr id="27652" name="Shape 145">
            <a:extLst>
              <a:ext uri="{FF2B5EF4-FFF2-40B4-BE49-F238E27FC236}">
                <a16:creationId xmlns:a16="http://schemas.microsoft.com/office/drawing/2014/main" id="{04955CEE-51FF-4CF5-B4A7-E798C13401B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0088" y="1620838"/>
            <a:ext cx="3087687" cy="4351337"/>
          </a:xfrm>
        </p:spPr>
        <p:txBody>
          <a:bodyPr tIns="45700" bIns="45700"/>
          <a:lstStyle/>
          <a:p>
            <a:pPr marL="0"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Positiivi</a:t>
            </a:r>
            <a:r>
              <a:rPr lang="fi-FI" altLang="fi-FI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spänn</a:t>
            </a:r>
            <a:r>
              <a:rPr lang="fi-FI" altLang="fi-FI" sz="2400" u="sng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ande</a:t>
            </a:r>
            <a:r>
              <a:rPr lang="fi-FI" altLang="fi-FI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000" i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jännittävä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förstå</a:t>
            </a:r>
            <a:r>
              <a:rPr lang="fi-FI" altLang="fi-FI" sz="2400" u="sng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ende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000" i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ymmärtäväinen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stress</a:t>
            </a:r>
            <a:r>
              <a:rPr lang="fi-FI" altLang="fi-FI" sz="2400" u="sng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ad</a:t>
            </a:r>
            <a:r>
              <a:rPr lang="fi-FI" altLang="fi-FI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000" i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stressaantunut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prakti</a:t>
            </a:r>
            <a:r>
              <a:rPr lang="fi-FI" altLang="fi-FI" sz="2400" u="sng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sk</a:t>
            </a:r>
            <a:r>
              <a:rPr lang="fi-FI" altLang="fi-FI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000" i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käytännöllinen</a:t>
            </a:r>
          </a:p>
        </p:txBody>
      </p:sp>
      <p:sp>
        <p:nvSpPr>
          <p:cNvPr id="146" name="Shape 146">
            <a:extLst>
              <a:ext uri="{FF2B5EF4-FFF2-40B4-BE49-F238E27FC236}">
                <a16:creationId xmlns:a16="http://schemas.microsoft.com/office/drawing/2014/main" id="{3A32366E-A70F-4452-A126-149414A8F763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3327400" y="1606550"/>
            <a:ext cx="8380413" cy="4351338"/>
          </a:xfrm>
        </p:spPr>
        <p:txBody>
          <a:bodyPr tIns="45700" bIns="45700"/>
          <a:lstStyle/>
          <a:p>
            <a:pPr marL="0"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Komparatiivi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Superlatiivi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mer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(a)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spännande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	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mest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spännande</a:t>
            </a: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jännittävämpi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jännittävin		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mer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(a)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förstående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mest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förstående</a:t>
            </a:r>
            <a:endParaRPr lang="fi-FI" altLang="fi-FI" sz="2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ymmärtäväisempi	ymmärtäväisin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mer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(a)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stressad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	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mest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stressad</a:t>
            </a: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stressaantuneempi	stressaantunein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mer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(a)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praktisk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	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mest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praktisk</a:t>
            </a: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käytännöllisempi</a:t>
            </a:r>
            <a:r>
              <a:rPr lang="fi-FI" altLang="fi-FI" sz="24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käytännöllisin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671019F2-8EB1-4F74-AB8D-2E62F926175E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fi-FI" altLang="fi-FI"/>
              <a:t>FOKUS 3 grammatik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4E0B40A1-9B54-45B3-B8AF-7505EBE67CD4}"/>
              </a:ext>
            </a:extLst>
          </p:cNvPr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fld id="{94407D99-A206-4414-839D-119EBE10B8B9}" type="slidenum">
              <a:rPr lang="fi-FI" altLang="fi-FI" smtClean="0"/>
              <a:pPr/>
              <a:t>13</a:t>
            </a:fld>
            <a:endParaRPr lang="fi-FI" alt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Shape 151">
            <a:extLst>
              <a:ext uri="{FF2B5EF4-FFF2-40B4-BE49-F238E27FC236}">
                <a16:creationId xmlns:a16="http://schemas.microsoft.com/office/drawing/2014/main" id="{B59D0BF5-73FB-40D3-8A13-0BFCFD1AD1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01675" y="365125"/>
            <a:ext cx="10515600" cy="1325563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fi-FI" altLang="fi-FI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Muodosta vertailumuodot.</a:t>
            </a:r>
          </a:p>
        </p:txBody>
      </p:sp>
      <p:sp>
        <p:nvSpPr>
          <p:cNvPr id="29700" name="Shape 152">
            <a:extLst>
              <a:ext uri="{FF2B5EF4-FFF2-40B4-BE49-F238E27FC236}">
                <a16:creationId xmlns:a16="http://schemas.microsoft.com/office/drawing/2014/main" id="{53C1F1CF-8331-4363-B88C-AE28B101C86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5650" y="1620838"/>
            <a:ext cx="2252663" cy="4351337"/>
          </a:xfrm>
        </p:spPr>
        <p:txBody>
          <a:bodyPr tIns="45700" bIns="45700"/>
          <a:lstStyle/>
          <a:p>
            <a:pPr marL="0"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Positiivi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lång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pitkä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ung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nuori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stor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suuri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bra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hyvä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dålig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huono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gammal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vanha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liten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pieni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53" name="Shape 153">
            <a:extLst>
              <a:ext uri="{FF2B5EF4-FFF2-40B4-BE49-F238E27FC236}">
                <a16:creationId xmlns:a16="http://schemas.microsoft.com/office/drawing/2014/main" id="{8478C4F4-6829-48CC-ACC7-3FA279B0EDA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3810000" y="1620838"/>
            <a:ext cx="7135813" cy="4351337"/>
          </a:xfrm>
        </p:spPr>
        <p:txBody>
          <a:bodyPr tIns="45700" bIns="45700"/>
          <a:lstStyle/>
          <a:p>
            <a:pPr marL="0"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Komparatiivi			Superlatiivi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längre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pidempi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	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längst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pisin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yngre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nuorempi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	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yngst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nuorin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större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suurempi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	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störst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suurin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bättre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parempi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	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bäst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paras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sämre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 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huonompi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sämst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huonoin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äldre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vanhempi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	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äldst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vanhin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mindre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pienempi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minst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pienin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2D1C2E5-261E-48EB-9650-4EAED9CD7FCC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fi-FI" altLang="fi-FI"/>
              <a:t>FOKUS 3 grammatik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6F11405-2F46-44FE-8FC4-37BE6E582628}"/>
              </a:ext>
            </a:extLst>
          </p:cNvPr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fld id="{94407D99-A206-4414-839D-119EBE10B8B9}" type="slidenum">
              <a:rPr lang="fi-FI" altLang="fi-FI" smtClean="0"/>
              <a:pPr/>
              <a:t>14</a:t>
            </a:fld>
            <a:endParaRPr lang="fi-FI" alt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Shape 158">
            <a:extLst>
              <a:ext uri="{FF2B5EF4-FFF2-40B4-BE49-F238E27FC236}">
                <a16:creationId xmlns:a16="http://schemas.microsoft.com/office/drawing/2014/main" id="{A8EEDCA1-D34E-4CC2-850F-5FCF9579C8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3900" y="490538"/>
            <a:ext cx="10515600" cy="1096962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fi-FI" altLang="fi-FI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Täydennä.</a:t>
            </a:r>
          </a:p>
        </p:txBody>
      </p:sp>
      <p:sp>
        <p:nvSpPr>
          <p:cNvPr id="31748" name="Shape 159">
            <a:extLst>
              <a:ext uri="{FF2B5EF4-FFF2-40B4-BE49-F238E27FC236}">
                <a16:creationId xmlns:a16="http://schemas.microsoft.com/office/drawing/2014/main" id="{E5537174-CB2D-439C-998F-D506D64C229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681663" cy="4351338"/>
          </a:xfrm>
        </p:spPr>
        <p:txBody>
          <a:bodyPr tIns="45700" bIns="45700"/>
          <a:lstStyle/>
          <a:p>
            <a:pPr marL="514350" indent="-514350" eaLnBrk="1" hangingPunct="1">
              <a:spcBef>
                <a:spcPct val="0"/>
              </a:spcBef>
              <a:buClr>
                <a:srgbClr val="000000"/>
              </a:buClr>
              <a:buSzTx/>
              <a:buFont typeface="Calibri" panose="020F0502020204030204" pitchFamily="34" charset="0"/>
              <a:buAutoNum type="arabicPeriod"/>
            </a:pPr>
            <a:r>
              <a:rPr lang="fi-FI" altLang="fi-FI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Jag</a:t>
            </a:r>
            <a:r>
              <a:rPr lang="fi-FI" altLang="fi-FI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är</a:t>
            </a:r>
            <a:r>
              <a:rPr lang="fi-FI" altLang="fi-FI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2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(yhtä hyvä) </a:t>
            </a:r>
            <a:r>
              <a:rPr lang="fi-FI" altLang="fi-FI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på</a:t>
            </a:r>
            <a:r>
              <a:rPr lang="fi-FI" altLang="fi-FI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svenska</a:t>
            </a:r>
            <a:r>
              <a:rPr lang="fi-FI" altLang="fi-FI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2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(kuin) </a:t>
            </a:r>
            <a:r>
              <a:rPr lang="fi-FI" altLang="fi-FI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du.</a:t>
            </a:r>
          </a:p>
          <a:p>
            <a:pPr marL="514350" indent="-514350" eaLnBrk="1" hangingPunct="1">
              <a:buClr>
                <a:srgbClr val="000000"/>
              </a:buClr>
              <a:buSzTx/>
              <a:buFont typeface="Calibri" panose="020F0502020204030204" pitchFamily="34" charset="0"/>
              <a:buAutoNum type="arabicPeriod"/>
            </a:pPr>
            <a:r>
              <a:rPr lang="fi-FI" altLang="fi-FI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Du </a:t>
            </a:r>
            <a:r>
              <a:rPr lang="fi-FI" altLang="fi-FI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är</a:t>
            </a:r>
            <a:r>
              <a:rPr lang="fi-FI" altLang="fi-FI" sz="22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(parempi) </a:t>
            </a:r>
            <a:r>
              <a:rPr lang="fi-FI" altLang="fi-FI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på</a:t>
            </a:r>
            <a:r>
              <a:rPr lang="fi-FI" altLang="fi-FI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matte</a:t>
            </a:r>
            <a:r>
              <a:rPr lang="fi-FI" altLang="fi-FI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2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(kuin) </a:t>
            </a:r>
            <a:r>
              <a:rPr lang="fi-FI" altLang="fi-FI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jag</a:t>
            </a:r>
            <a:r>
              <a:rPr lang="fi-FI" altLang="fi-FI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514350" indent="-514350" eaLnBrk="1" hangingPunct="1">
              <a:buClr>
                <a:srgbClr val="000000"/>
              </a:buClr>
              <a:buSzTx/>
              <a:buFont typeface="Calibri" panose="020F0502020204030204" pitchFamily="34" charset="0"/>
              <a:buAutoNum type="arabicPeriod"/>
            </a:pPr>
            <a:r>
              <a:rPr lang="fi-FI" altLang="fi-FI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Min </a:t>
            </a:r>
            <a:r>
              <a:rPr lang="fi-FI" altLang="fi-FI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bror</a:t>
            </a:r>
            <a:r>
              <a:rPr lang="fi-FI" altLang="fi-FI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är</a:t>
            </a:r>
            <a:r>
              <a:rPr lang="fi-FI" altLang="fi-FI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två</a:t>
            </a:r>
            <a:r>
              <a:rPr lang="fi-FI" altLang="fi-FI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år</a:t>
            </a:r>
            <a:r>
              <a:rPr lang="fi-FI" altLang="fi-FI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2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(vanhempi kuin) </a:t>
            </a:r>
            <a:r>
              <a:rPr lang="fi-FI" altLang="fi-FI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jag</a:t>
            </a:r>
            <a:r>
              <a:rPr lang="fi-FI" altLang="fi-FI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514350" indent="-514350" eaLnBrk="1" hangingPunct="1">
              <a:buClr>
                <a:srgbClr val="000000"/>
              </a:buClr>
              <a:buSzTx/>
              <a:buFont typeface="Calibri" panose="020F0502020204030204" pitchFamily="34" charset="0"/>
              <a:buAutoNum type="arabicPeriod"/>
            </a:pPr>
            <a:r>
              <a:rPr lang="fi-FI" altLang="fi-FI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Filmen</a:t>
            </a:r>
            <a:r>
              <a:rPr lang="fi-FI" altLang="fi-FI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var</a:t>
            </a:r>
            <a:r>
              <a:rPr lang="fi-FI" altLang="fi-FI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2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(huonompi kuin) </a:t>
            </a:r>
            <a:r>
              <a:rPr lang="fi-FI" altLang="fi-FI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boken</a:t>
            </a:r>
            <a:r>
              <a:rPr lang="fi-FI" altLang="fi-FI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514350" indent="-514350" eaLnBrk="1" hangingPunct="1">
              <a:buClr>
                <a:srgbClr val="000000"/>
              </a:buClr>
              <a:buSzTx/>
              <a:buFont typeface="Calibri" panose="020F0502020204030204" pitchFamily="34" charset="0"/>
              <a:buAutoNum type="arabicPeriod"/>
            </a:pPr>
            <a:r>
              <a:rPr lang="fi-FI" altLang="fi-FI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Tröjan</a:t>
            </a:r>
            <a:r>
              <a:rPr lang="fi-FI" altLang="fi-FI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var</a:t>
            </a:r>
            <a:r>
              <a:rPr lang="fi-FI" altLang="fi-FI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2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(yhtä kallis kuin) </a:t>
            </a:r>
            <a:r>
              <a:rPr lang="fi-FI" altLang="fi-FI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byxorna</a:t>
            </a:r>
            <a:r>
              <a:rPr lang="fi-FI" altLang="fi-FI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514350" indent="-514350" eaLnBrk="1" hangingPunct="1">
              <a:buClr>
                <a:srgbClr val="000000"/>
              </a:buClr>
              <a:buSzTx/>
              <a:buFont typeface="Calibri" panose="020F0502020204030204" pitchFamily="34" charset="0"/>
              <a:buAutoNum type="arabicPeriod"/>
            </a:pPr>
            <a:r>
              <a:rPr lang="fi-FI" altLang="fi-FI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Du </a:t>
            </a:r>
            <a:r>
              <a:rPr lang="fi-FI" altLang="fi-FI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är</a:t>
            </a:r>
            <a:r>
              <a:rPr lang="fi-FI" altLang="fi-FI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inte</a:t>
            </a:r>
            <a:r>
              <a:rPr lang="fi-FI" altLang="fi-FI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2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(niin stressaantunut kuin) </a:t>
            </a:r>
            <a:r>
              <a:rPr lang="fi-FI" altLang="fi-FI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jag</a:t>
            </a:r>
            <a:r>
              <a:rPr lang="fi-FI" altLang="fi-FI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514350" indent="-514350" eaLnBrk="1" hangingPunct="1">
              <a:buClr>
                <a:srgbClr val="000000"/>
              </a:buClr>
              <a:buSzTx/>
              <a:buFont typeface="Calibri" panose="020F0502020204030204" pitchFamily="34" charset="0"/>
              <a:buAutoNum type="arabicPeriod"/>
            </a:pPr>
            <a:r>
              <a:rPr lang="fi-FI" altLang="fi-FI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Han</a:t>
            </a:r>
            <a:r>
              <a:rPr lang="fi-FI" altLang="fi-FI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är</a:t>
            </a:r>
            <a:r>
              <a:rPr lang="fi-FI" altLang="fi-FI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2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(romanttisempi kuin) </a:t>
            </a:r>
            <a:r>
              <a:rPr lang="fi-FI" altLang="fi-FI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hon</a:t>
            </a:r>
            <a:r>
              <a:rPr lang="fi-FI" altLang="fi-FI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514350" indent="-514350" eaLnBrk="1" hangingPunct="1">
              <a:buClr>
                <a:srgbClr val="000000"/>
              </a:buClr>
              <a:buSzTx/>
              <a:buFont typeface="Calibri" panose="020F0502020204030204" pitchFamily="34" charset="0"/>
              <a:buAutoNum type="arabicPeriod"/>
            </a:pPr>
            <a:r>
              <a:rPr lang="fi-FI" altLang="fi-FI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Din</a:t>
            </a:r>
            <a:r>
              <a:rPr lang="fi-FI" altLang="fi-FI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mamma </a:t>
            </a:r>
            <a:r>
              <a:rPr lang="fi-FI" altLang="fi-FI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är</a:t>
            </a:r>
            <a:r>
              <a:rPr lang="fi-FI" altLang="fi-FI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2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(ymmärtäväisempi kuin) </a:t>
            </a:r>
            <a:r>
              <a:rPr lang="fi-FI" altLang="fi-FI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min.</a:t>
            </a:r>
          </a:p>
          <a:p>
            <a:pPr marL="514350" indent="-514350" eaLnBrk="1" hangingPunct="1">
              <a:buClr>
                <a:srgbClr val="000000"/>
              </a:buClr>
              <a:buSzTx/>
              <a:buFont typeface="Calibri" panose="020F0502020204030204" pitchFamily="34" charset="0"/>
              <a:buNone/>
            </a:pPr>
            <a:endParaRPr lang="fi-FI" altLang="fi-FI" sz="2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514350" indent="-514350" eaLnBrk="1" hangingPunct="1">
              <a:buClr>
                <a:srgbClr val="000000"/>
              </a:buClr>
              <a:buSzTx/>
              <a:buFont typeface="Calibri" panose="020F0502020204030204" pitchFamily="34" charset="0"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514350" indent="-514350" eaLnBrk="1" hangingPunct="1">
              <a:buClr>
                <a:srgbClr val="000000"/>
              </a:buClr>
              <a:buSzTx/>
              <a:buFont typeface="Calibri" panose="020F0502020204030204" pitchFamily="34" charset="0"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60" name="Shape 160">
            <a:extLst>
              <a:ext uri="{FF2B5EF4-FFF2-40B4-BE49-F238E27FC236}">
                <a16:creationId xmlns:a16="http://schemas.microsoft.com/office/drawing/2014/main" id="{C7F5ACA9-B5CB-4023-8614-92943B749CE4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221413" y="1825625"/>
            <a:ext cx="5430837" cy="4351338"/>
          </a:xfrm>
        </p:spPr>
        <p:txBody>
          <a:bodyPr tIns="45700" bIns="45700">
            <a:noAutofit/>
          </a:bodyPr>
          <a:lstStyle/>
          <a:p>
            <a:pPr marL="457200" indent="-457200" eaLnBrk="1" hangingPunct="1">
              <a:spcBef>
                <a:spcPct val="0"/>
              </a:spcBef>
              <a:buClr>
                <a:srgbClr val="000000"/>
              </a:buClr>
              <a:buSzTx/>
              <a:buFontTx/>
              <a:buAutoNum type="arabicPeriod"/>
            </a:pPr>
            <a:r>
              <a:rPr lang="fi-FI" altLang="fi-FI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Jag</a:t>
            </a:r>
            <a:r>
              <a:rPr lang="fi-FI" altLang="fi-FI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är</a:t>
            </a:r>
            <a:r>
              <a:rPr lang="fi-FI" altLang="fi-FI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lika</a:t>
            </a:r>
            <a:r>
              <a:rPr lang="fi-FI" altLang="fi-FI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2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bra</a:t>
            </a:r>
            <a:r>
              <a:rPr lang="fi-FI" altLang="fi-FI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på</a:t>
            </a:r>
            <a:r>
              <a:rPr lang="fi-FI" altLang="fi-FI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svenska</a:t>
            </a:r>
            <a:r>
              <a:rPr lang="fi-FI" altLang="fi-FI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2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som</a:t>
            </a:r>
            <a:r>
              <a:rPr lang="fi-FI" altLang="fi-FI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du.</a:t>
            </a:r>
          </a:p>
          <a:p>
            <a:pPr marL="457200" indent="-457200" eaLnBrk="1" hangingPunct="1">
              <a:buClr>
                <a:srgbClr val="000000"/>
              </a:buClr>
              <a:buSzTx/>
              <a:buFontTx/>
              <a:buAutoNum type="arabicPeriod"/>
            </a:pPr>
            <a:r>
              <a:rPr lang="fi-FI" altLang="fi-FI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Du </a:t>
            </a:r>
            <a:r>
              <a:rPr lang="fi-FI" altLang="fi-FI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är</a:t>
            </a:r>
            <a:r>
              <a:rPr lang="fi-FI" altLang="fi-FI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2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bättre</a:t>
            </a:r>
            <a:r>
              <a:rPr lang="fi-FI" altLang="fi-FI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på</a:t>
            </a:r>
            <a:r>
              <a:rPr lang="fi-FI" altLang="fi-FI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matte</a:t>
            </a:r>
            <a:r>
              <a:rPr lang="fi-FI" altLang="fi-FI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2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än</a:t>
            </a:r>
            <a:r>
              <a:rPr lang="fi-FI" altLang="fi-FI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jag</a:t>
            </a:r>
            <a:r>
              <a:rPr lang="fi-FI" altLang="fi-FI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457200" indent="-457200" eaLnBrk="1" hangingPunct="1">
              <a:buClr>
                <a:srgbClr val="000000"/>
              </a:buClr>
              <a:buSzTx/>
              <a:buFontTx/>
              <a:buAutoNum type="arabicPeriod"/>
            </a:pPr>
            <a:r>
              <a:rPr lang="fi-FI" altLang="fi-FI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Min </a:t>
            </a:r>
            <a:r>
              <a:rPr lang="fi-FI" altLang="fi-FI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bror</a:t>
            </a:r>
            <a:r>
              <a:rPr lang="fi-FI" altLang="fi-FI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är</a:t>
            </a:r>
            <a:r>
              <a:rPr lang="fi-FI" altLang="fi-FI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två</a:t>
            </a:r>
            <a:r>
              <a:rPr lang="fi-FI" altLang="fi-FI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år</a:t>
            </a:r>
            <a:r>
              <a:rPr lang="fi-FI" altLang="fi-FI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2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äldre</a:t>
            </a:r>
            <a:r>
              <a:rPr lang="fi-FI" altLang="fi-FI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2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än</a:t>
            </a:r>
            <a:r>
              <a:rPr lang="fi-FI" altLang="fi-FI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jag</a:t>
            </a:r>
            <a:r>
              <a:rPr lang="fi-FI" altLang="fi-FI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457200" indent="-457200" eaLnBrk="1" hangingPunct="1">
              <a:buClr>
                <a:srgbClr val="000000"/>
              </a:buClr>
              <a:buSzTx/>
              <a:buFontTx/>
              <a:buAutoNum type="arabicPeriod"/>
            </a:pPr>
            <a:r>
              <a:rPr lang="fi-FI" altLang="fi-FI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Filmen</a:t>
            </a:r>
            <a:r>
              <a:rPr lang="fi-FI" altLang="fi-FI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var</a:t>
            </a:r>
            <a:r>
              <a:rPr lang="fi-FI" altLang="fi-FI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2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sämre</a:t>
            </a:r>
            <a:r>
              <a:rPr lang="fi-FI" altLang="fi-FI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2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än</a:t>
            </a:r>
            <a:r>
              <a:rPr lang="fi-FI" altLang="fi-FI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boken</a:t>
            </a:r>
            <a:r>
              <a:rPr lang="fi-FI" altLang="fi-FI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457200" indent="-457200" eaLnBrk="1" hangingPunct="1">
              <a:buClr>
                <a:srgbClr val="000000"/>
              </a:buClr>
              <a:buSzTx/>
              <a:buFontTx/>
              <a:buAutoNum type="arabicPeriod"/>
            </a:pPr>
            <a:r>
              <a:rPr lang="fi-FI" altLang="fi-FI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Tröjan</a:t>
            </a:r>
            <a:r>
              <a:rPr lang="fi-FI" altLang="fi-FI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var</a:t>
            </a:r>
            <a:r>
              <a:rPr lang="fi-FI" altLang="fi-FI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lika</a:t>
            </a:r>
            <a:r>
              <a:rPr lang="fi-FI" altLang="fi-FI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2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dyr</a:t>
            </a:r>
            <a:r>
              <a:rPr lang="fi-FI" altLang="fi-FI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2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som</a:t>
            </a:r>
            <a:r>
              <a:rPr lang="fi-FI" altLang="fi-FI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byxorna</a:t>
            </a:r>
            <a:r>
              <a:rPr lang="fi-FI" altLang="fi-FI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457200" indent="-457200" eaLnBrk="1" hangingPunct="1">
              <a:buClr>
                <a:srgbClr val="000000"/>
              </a:buClr>
              <a:buSzTx/>
              <a:buFontTx/>
              <a:buAutoNum type="arabicPeriod"/>
            </a:pPr>
            <a:r>
              <a:rPr lang="fi-FI" altLang="fi-FI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Du </a:t>
            </a:r>
            <a:r>
              <a:rPr lang="fi-FI" altLang="fi-FI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är</a:t>
            </a:r>
            <a:r>
              <a:rPr lang="fi-FI" altLang="fi-FI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inte</a:t>
            </a:r>
            <a:r>
              <a:rPr lang="fi-FI" altLang="fi-FI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2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så</a:t>
            </a:r>
            <a:r>
              <a:rPr lang="fi-FI" altLang="fi-FI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2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stressad</a:t>
            </a:r>
            <a:r>
              <a:rPr lang="fi-FI" altLang="fi-FI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2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som</a:t>
            </a:r>
            <a:r>
              <a:rPr lang="fi-FI" altLang="fi-FI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jag</a:t>
            </a:r>
            <a:r>
              <a:rPr lang="fi-FI" altLang="fi-FI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457200" indent="-457200" eaLnBrk="1" hangingPunct="1">
              <a:buClr>
                <a:srgbClr val="000000"/>
              </a:buClr>
              <a:buSzTx/>
              <a:buFontTx/>
              <a:buAutoNum type="arabicPeriod"/>
            </a:pPr>
            <a:r>
              <a:rPr lang="fi-FI" altLang="fi-FI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Han</a:t>
            </a:r>
            <a:r>
              <a:rPr lang="fi-FI" altLang="fi-FI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är</a:t>
            </a:r>
            <a:r>
              <a:rPr lang="fi-FI" altLang="fi-FI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2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mer</a:t>
            </a:r>
            <a:r>
              <a:rPr lang="fi-FI" altLang="fi-FI" sz="2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2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romantisk</a:t>
            </a:r>
            <a:r>
              <a:rPr lang="fi-FI" altLang="fi-FI" sz="2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2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än</a:t>
            </a:r>
            <a:r>
              <a:rPr lang="fi-FI" altLang="fi-FI" sz="22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hon</a:t>
            </a:r>
            <a:r>
              <a:rPr lang="fi-FI" altLang="fi-FI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457200" indent="-457200" eaLnBrk="1" hangingPunct="1">
              <a:buClr>
                <a:srgbClr val="000000"/>
              </a:buClr>
              <a:buSzTx/>
              <a:buFontTx/>
              <a:buAutoNum type="arabicPeriod"/>
            </a:pPr>
            <a:r>
              <a:rPr lang="fi-FI" altLang="fi-FI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Din</a:t>
            </a:r>
            <a:r>
              <a:rPr lang="fi-FI" altLang="fi-FI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mamma </a:t>
            </a:r>
            <a:r>
              <a:rPr lang="fi-FI" altLang="fi-FI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är</a:t>
            </a:r>
            <a:r>
              <a:rPr lang="fi-FI" altLang="fi-FI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2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mer</a:t>
            </a:r>
            <a:r>
              <a:rPr lang="fi-FI" altLang="fi-FI" sz="2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2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förstående</a:t>
            </a:r>
            <a:r>
              <a:rPr lang="fi-FI" altLang="fi-FI" sz="2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2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än</a:t>
            </a:r>
            <a:r>
              <a:rPr lang="fi-FI" altLang="fi-FI" sz="22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min.</a:t>
            </a:r>
          </a:p>
          <a:p>
            <a:pPr marL="457200" indent="-45720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457200" indent="-45720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0E367847-3C7F-4551-BCA6-1CD97E932036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fi-FI" altLang="fi-FI"/>
              <a:t>FOKUS 3 grammatik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5C5AE16-4684-4EBF-A503-3E970B31C70C}"/>
              </a:ext>
            </a:extLst>
          </p:cNvPr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fld id="{94407D99-A206-4414-839D-119EBE10B8B9}" type="slidenum">
              <a:rPr lang="fi-FI" altLang="fi-FI" smtClean="0"/>
              <a:pPr/>
              <a:t>15</a:t>
            </a:fld>
            <a:endParaRPr lang="fi-FI" alt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Shape 165">
            <a:extLst>
              <a:ext uri="{FF2B5EF4-FFF2-40B4-BE49-F238E27FC236}">
                <a16:creationId xmlns:a16="http://schemas.microsoft.com/office/drawing/2014/main" id="{8BB9025E-997B-43AA-9F62-9D5D706E4CB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84225" y="334963"/>
            <a:ext cx="10515600" cy="1152525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fi-FI" altLang="fi-FI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Täydennä lyhyellä superlatiivilla.</a:t>
            </a:r>
          </a:p>
        </p:txBody>
      </p:sp>
      <p:sp>
        <p:nvSpPr>
          <p:cNvPr id="33796" name="Shape 166">
            <a:extLst>
              <a:ext uri="{FF2B5EF4-FFF2-40B4-BE49-F238E27FC236}">
                <a16:creationId xmlns:a16="http://schemas.microsoft.com/office/drawing/2014/main" id="{0C0F5E85-1909-4D25-8792-A7E2A2A9996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468938" cy="4351338"/>
          </a:xfrm>
        </p:spPr>
        <p:txBody>
          <a:bodyPr tIns="45700" bIns="45700"/>
          <a:lstStyle/>
          <a:p>
            <a:pPr marL="514350" indent="-514350" eaLnBrk="1" hangingPunct="1">
              <a:spcBef>
                <a:spcPct val="0"/>
              </a:spcBef>
              <a:buClr>
                <a:srgbClr val="000000"/>
              </a:buClr>
              <a:buSzTx/>
              <a:buFont typeface="Calibri" panose="020F0502020204030204" pitchFamily="34" charset="0"/>
              <a:buAutoNum type="arabicPeriod"/>
            </a:pPr>
            <a:r>
              <a:rPr lang="fi-FI" altLang="fi-FI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Vilket ämne är </a:t>
            </a:r>
            <a:r>
              <a:rPr lang="fi-FI" altLang="fi-FI" sz="2000" i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(helpoin)</a:t>
            </a:r>
            <a:r>
              <a:rPr lang="fi-FI" altLang="fi-FI" sz="2400" i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för dig?</a:t>
            </a:r>
          </a:p>
          <a:p>
            <a:pPr marL="514350" indent="-514350" eaLnBrk="1" hangingPunct="1">
              <a:buClr>
                <a:srgbClr val="000000"/>
              </a:buClr>
              <a:buSzTx/>
              <a:buFont typeface="Calibri" panose="020F0502020204030204" pitchFamily="34" charset="0"/>
              <a:buAutoNum type="arabicPeriod"/>
            </a:pPr>
            <a:r>
              <a:rPr lang="fi-FI" altLang="fi-FI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Vilket ämne är </a:t>
            </a:r>
            <a:r>
              <a:rPr lang="fi-FI" altLang="fi-FI" sz="2000" i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(vaikein) </a:t>
            </a:r>
            <a:r>
              <a:rPr lang="fi-FI" altLang="fi-FI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för dig?</a:t>
            </a:r>
          </a:p>
          <a:p>
            <a:pPr marL="514350" indent="-514350" eaLnBrk="1" hangingPunct="1">
              <a:buClr>
                <a:srgbClr val="000000"/>
              </a:buClr>
              <a:buSzTx/>
              <a:buFont typeface="Calibri" panose="020F0502020204030204" pitchFamily="34" charset="0"/>
              <a:buAutoNum type="arabicPeriod"/>
            </a:pPr>
            <a:r>
              <a:rPr lang="fi-FI" altLang="fi-FI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Vilket ämne är </a:t>
            </a:r>
            <a:r>
              <a:rPr lang="fi-FI" altLang="fi-FI" sz="2000" i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(hauskin)</a:t>
            </a:r>
            <a:r>
              <a:rPr lang="fi-FI" altLang="fi-FI" sz="2400" i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</a:t>
            </a:r>
            <a:r>
              <a:rPr lang="fi-FI" altLang="fi-FI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tycker du?</a:t>
            </a:r>
          </a:p>
          <a:p>
            <a:pPr marL="514350" indent="-514350" eaLnBrk="1" hangingPunct="1">
              <a:buClr>
                <a:srgbClr val="000000"/>
              </a:buClr>
              <a:buSzTx/>
              <a:buFont typeface="Calibri" panose="020F0502020204030204" pitchFamily="34" charset="0"/>
              <a:buAutoNum type="arabicPeriod"/>
            </a:pPr>
            <a:r>
              <a:rPr lang="fi-FI" altLang="fi-FI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Vilken skoldag är </a:t>
            </a:r>
            <a:r>
              <a:rPr lang="fi-FI" altLang="fi-FI" sz="2000" i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(pisin)</a:t>
            </a:r>
            <a:r>
              <a:rPr lang="fi-FI" altLang="fi-FI" sz="2400" i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?</a:t>
            </a:r>
          </a:p>
          <a:p>
            <a:pPr marL="514350" indent="-514350" eaLnBrk="1" hangingPunct="1">
              <a:buClr>
                <a:srgbClr val="000000"/>
              </a:buClr>
              <a:buSzTx/>
              <a:buFont typeface="Calibri" panose="020F0502020204030204" pitchFamily="34" charset="0"/>
              <a:buAutoNum type="arabicPeriod"/>
            </a:pPr>
            <a:r>
              <a:rPr lang="fi-FI" altLang="fi-FI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 vilket ämne är du </a:t>
            </a:r>
            <a:r>
              <a:rPr lang="fi-FI" altLang="fi-FI" sz="2000" i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(paras)</a:t>
            </a:r>
            <a:r>
              <a:rPr lang="fi-FI" altLang="fi-FI" sz="2400" i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</a:t>
            </a:r>
            <a:r>
              <a:rPr lang="fi-FI" altLang="fi-FI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tycker du?</a:t>
            </a:r>
          </a:p>
          <a:p>
            <a:pPr marL="514350" indent="-514350" eaLnBrk="1" hangingPunct="1">
              <a:buClr>
                <a:srgbClr val="000000"/>
              </a:buClr>
              <a:buSzTx/>
              <a:buFont typeface="Calibri" panose="020F0502020204030204" pitchFamily="34" charset="0"/>
              <a:buAutoNum type="arabicPeriod"/>
            </a:pPr>
            <a:r>
              <a:rPr lang="fi-FI" altLang="fi-FI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 vilket ämne är du </a:t>
            </a:r>
            <a:r>
              <a:rPr lang="fi-FI" altLang="fi-FI" sz="2000" i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(huonoin)</a:t>
            </a:r>
            <a:r>
              <a:rPr lang="fi-FI" altLang="fi-FI" sz="2400" i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?</a:t>
            </a:r>
          </a:p>
          <a:p>
            <a:pPr marL="514350" indent="-514350" eaLnBrk="1" hangingPunct="1">
              <a:buClr>
                <a:srgbClr val="000000"/>
              </a:buClr>
              <a:buSzTx/>
              <a:buFont typeface="Calibri" panose="020F0502020204030204" pitchFamily="34" charset="0"/>
              <a:buAutoNum type="arabicPeriod"/>
            </a:pPr>
            <a:r>
              <a:rPr lang="fi-FI" altLang="fi-FI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Vilket spel är </a:t>
            </a:r>
            <a:r>
              <a:rPr lang="fi-FI" altLang="fi-FI" sz="2000" i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(jännittävin)</a:t>
            </a:r>
            <a:r>
              <a:rPr lang="fi-FI" altLang="fi-FI" sz="2400" i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?</a:t>
            </a:r>
          </a:p>
          <a:p>
            <a:pPr marL="514350" indent="-514350" eaLnBrk="1" hangingPunct="1">
              <a:buClr>
                <a:srgbClr val="000000"/>
              </a:buClr>
              <a:buSzTx/>
              <a:buFont typeface="Calibri" panose="020F0502020204030204" pitchFamily="34" charset="0"/>
              <a:buAutoNum type="arabicPeriod"/>
            </a:pPr>
            <a:r>
              <a:rPr lang="fi-FI" altLang="fi-FI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När känner du dig </a:t>
            </a:r>
            <a:r>
              <a:rPr lang="fi-FI" altLang="fi-FI" sz="2000" i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(stressaantunein)</a:t>
            </a:r>
            <a:r>
              <a:rPr lang="fi-FI" altLang="fi-FI" sz="2400" i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?</a:t>
            </a:r>
          </a:p>
        </p:txBody>
      </p:sp>
      <p:sp>
        <p:nvSpPr>
          <p:cNvPr id="167" name="Shape 167">
            <a:extLst>
              <a:ext uri="{FF2B5EF4-FFF2-40B4-BE49-F238E27FC236}">
                <a16:creationId xmlns:a16="http://schemas.microsoft.com/office/drawing/2014/main" id="{90125F18-C36F-4EE0-8002-E28D70A3A7A3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307138" y="1825625"/>
            <a:ext cx="5199062" cy="4351338"/>
          </a:xfrm>
        </p:spPr>
        <p:txBody>
          <a:bodyPr tIns="45700" bIns="45700"/>
          <a:lstStyle/>
          <a:p>
            <a:pPr marL="457200" indent="-457200" eaLnBrk="1" hangingPunct="1">
              <a:spcBef>
                <a:spcPct val="0"/>
              </a:spcBef>
              <a:buClr>
                <a:srgbClr val="000000"/>
              </a:buClr>
              <a:buSzTx/>
              <a:buFontTx/>
              <a:buAutoNum type="arabicPeriod"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Vilket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ämne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lättast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för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dig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?</a:t>
            </a:r>
          </a:p>
          <a:p>
            <a:pPr marL="457200" indent="-457200" eaLnBrk="1" hangingPunct="1">
              <a:buClr>
                <a:srgbClr val="000000"/>
              </a:buClr>
              <a:buSzTx/>
              <a:buFontTx/>
              <a:buAutoNum type="arabicPeriod"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Vilket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ämne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svårast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för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dig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?</a:t>
            </a:r>
          </a:p>
          <a:p>
            <a:pPr marL="457200" indent="-457200" eaLnBrk="1" hangingPunct="1">
              <a:buClr>
                <a:srgbClr val="000000"/>
              </a:buClr>
              <a:buSzTx/>
              <a:buFontTx/>
              <a:buAutoNum type="arabicPeriod"/>
            </a:pPr>
            <a:r>
              <a:rPr lang="fi-FI" altLang="fi-FI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Vilket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ämne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roligast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tycker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du?</a:t>
            </a:r>
          </a:p>
          <a:p>
            <a:pPr marL="457200" indent="-457200" eaLnBrk="1" hangingPunct="1">
              <a:buClr>
                <a:srgbClr val="000000"/>
              </a:buClr>
              <a:buSzTx/>
              <a:buFontTx/>
              <a:buAutoNum type="arabicPeriod"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Vilken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skoldag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längst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?</a:t>
            </a:r>
          </a:p>
          <a:p>
            <a:pPr marL="457200" indent="-457200" eaLnBrk="1" hangingPunct="1">
              <a:buClr>
                <a:srgbClr val="000000"/>
              </a:buClr>
              <a:buSzTx/>
              <a:buFontTx/>
              <a:buAutoNum type="arabicPeriod"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vilket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ämne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du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bäst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tycker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du?</a:t>
            </a:r>
          </a:p>
          <a:p>
            <a:pPr marL="457200" indent="-457200" eaLnBrk="1" hangingPunct="1">
              <a:buClr>
                <a:srgbClr val="000000"/>
              </a:buClr>
              <a:buSzTx/>
              <a:buFontTx/>
              <a:buAutoNum type="arabicPeriod"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vilket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ämne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du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sämst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?</a:t>
            </a:r>
          </a:p>
          <a:p>
            <a:pPr marL="457200" indent="-457200" eaLnBrk="1" hangingPunct="1">
              <a:buClr>
                <a:srgbClr val="000000"/>
              </a:buClr>
              <a:buSzTx/>
              <a:buFontTx/>
              <a:buAutoNum type="arabicPeriod"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Vilket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spel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mest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spännande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?</a:t>
            </a:r>
          </a:p>
          <a:p>
            <a:pPr marL="457200" indent="-457200" eaLnBrk="1" hangingPunct="1">
              <a:buClr>
                <a:srgbClr val="000000"/>
              </a:buClr>
              <a:buSzTx/>
              <a:buFontTx/>
              <a:buAutoNum type="arabicPeriod"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När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känner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du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dig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mest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stressad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?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0F3BF0D1-CD54-419F-BBD5-8BFD647C31C0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fi-FI" altLang="fi-FI"/>
              <a:t>FOKUS 3 grammatik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7BB51DEC-8943-4D85-9D97-B9DA0F11889A}"/>
              </a:ext>
            </a:extLst>
          </p:cNvPr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fld id="{94407D99-A206-4414-839D-119EBE10B8B9}" type="slidenum">
              <a:rPr lang="fi-FI" altLang="fi-FI" smtClean="0"/>
              <a:pPr/>
              <a:t>16</a:t>
            </a:fld>
            <a:endParaRPr lang="fi-FI" alt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Shape 172">
            <a:extLst>
              <a:ext uri="{FF2B5EF4-FFF2-40B4-BE49-F238E27FC236}">
                <a16:creationId xmlns:a16="http://schemas.microsoft.com/office/drawing/2014/main" id="{2DCC6D1A-4FDF-4CB1-B7F2-2BE89C0AC1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fi-FI" altLang="fi-FI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Käännä käyttäen pitkää superlatiivia.</a:t>
            </a:r>
          </a:p>
        </p:txBody>
      </p:sp>
      <p:sp>
        <p:nvSpPr>
          <p:cNvPr id="173" name="Shape 173">
            <a:extLst>
              <a:ext uri="{FF2B5EF4-FFF2-40B4-BE49-F238E27FC236}">
                <a16:creationId xmlns:a16="http://schemas.microsoft.com/office/drawing/2014/main" id="{5600C49A-34F1-4B8B-B874-1007B1AC5409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 tIns="45700" bIns="45700">
            <a:noAutofit/>
          </a:bodyPr>
          <a:lstStyle/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Calibri"/>
              <a:buAutoNum type="arabicPeriod"/>
              <a:defRPr/>
            </a:pPr>
            <a:r>
              <a:rPr lang="fi-FI" sz="2400" dirty="0"/>
              <a:t>hauskin elokuva</a:t>
            </a:r>
          </a:p>
          <a:p>
            <a:pPr marL="514350" indent="-514350" eaLnBrk="1" fontAlgn="auto" hangingPunct="1">
              <a:spcAft>
                <a:spcPts val="0"/>
              </a:spcAft>
              <a:buFont typeface="Calibri"/>
              <a:buAutoNum type="arabicPeriod"/>
              <a:defRPr/>
            </a:pPr>
            <a:r>
              <a:rPr lang="fi-FI" sz="2400" dirty="0"/>
              <a:t>vaikein oppiaine</a:t>
            </a:r>
          </a:p>
          <a:p>
            <a:pPr marL="514350" indent="-514350" eaLnBrk="1" fontAlgn="auto" hangingPunct="1">
              <a:spcAft>
                <a:spcPts val="0"/>
              </a:spcAft>
              <a:buFont typeface="Calibri"/>
              <a:buAutoNum type="arabicPeriod"/>
              <a:defRPr/>
            </a:pPr>
            <a:r>
              <a:rPr lang="fi-FI" sz="2400" dirty="0"/>
              <a:t>parhaimmat pelaajat</a:t>
            </a:r>
          </a:p>
          <a:p>
            <a:pPr marL="514350" indent="-514350" eaLnBrk="1" fontAlgn="auto" hangingPunct="1">
              <a:spcAft>
                <a:spcPts val="0"/>
              </a:spcAft>
              <a:buFont typeface="Calibri"/>
              <a:buAutoNum type="arabicPeriod"/>
              <a:defRPr/>
            </a:pPr>
            <a:r>
              <a:rPr lang="fi-FI" sz="2400" dirty="0"/>
              <a:t>jännittävin peli</a:t>
            </a:r>
          </a:p>
          <a:p>
            <a:pPr marL="514350" indent="-514350" eaLnBrk="1" fontAlgn="auto" hangingPunct="1">
              <a:spcAft>
                <a:spcPts val="0"/>
              </a:spcAft>
              <a:buFont typeface="Calibri"/>
              <a:buAutoNum type="arabicPeriod"/>
              <a:defRPr/>
            </a:pPr>
            <a:r>
              <a:rPr lang="fi-FI" sz="2400" dirty="0"/>
              <a:t>sinun paras kaverisi</a:t>
            </a:r>
          </a:p>
          <a:p>
            <a:pPr marL="514350" indent="-514350" eaLnBrk="1" fontAlgn="auto" hangingPunct="1">
              <a:spcAft>
                <a:spcPts val="0"/>
              </a:spcAft>
              <a:buFont typeface="Calibri"/>
              <a:buAutoNum type="arabicPeriod"/>
              <a:defRPr/>
            </a:pPr>
            <a:r>
              <a:rPr lang="fi-FI" sz="2400" dirty="0"/>
              <a:t>sinun parhaat kaverisi</a:t>
            </a:r>
          </a:p>
          <a:p>
            <a:pPr marL="514350" indent="-514350" eaLnBrk="1" fontAlgn="auto" hangingPunct="1">
              <a:spcAft>
                <a:spcPts val="0"/>
              </a:spcAft>
              <a:buFont typeface="Calibri"/>
              <a:buAutoNum type="arabicPeriod"/>
              <a:defRPr/>
            </a:pPr>
            <a:r>
              <a:rPr lang="fi-FI" sz="2400" dirty="0"/>
              <a:t>Suomen suurin kaupunki</a:t>
            </a:r>
          </a:p>
          <a:p>
            <a:pPr marL="514350" indent="-514350" eaLnBrk="1" fontAlgn="auto" hangingPunct="1">
              <a:spcAft>
                <a:spcPts val="0"/>
              </a:spcAft>
              <a:buFont typeface="Calibri"/>
              <a:buAutoNum type="arabicPeriod"/>
              <a:defRPr/>
            </a:pPr>
            <a:r>
              <a:rPr lang="fi-FI" sz="2400" dirty="0"/>
              <a:t>kesän kaunein päivä</a:t>
            </a:r>
          </a:p>
          <a:p>
            <a:pPr marL="0" indent="0" eaLnBrk="1" fontAlgn="auto" hangingPunct="1">
              <a:spcAft>
                <a:spcPts val="0"/>
              </a:spcAft>
              <a:buSzPct val="25000"/>
              <a:buFont typeface="Arial"/>
              <a:buNone/>
              <a:defRPr/>
            </a:pPr>
            <a:endParaRPr dirty="0"/>
          </a:p>
          <a:p>
            <a:pPr marL="0" indent="0" eaLnBrk="1" fontAlgn="auto" hangingPunct="1">
              <a:spcAft>
                <a:spcPts val="0"/>
              </a:spcAft>
              <a:buSzPct val="25000"/>
              <a:buFont typeface="Arial"/>
              <a:buNone/>
              <a:defRPr/>
            </a:pPr>
            <a:endParaRPr dirty="0"/>
          </a:p>
          <a:p>
            <a:pPr marL="0" indent="0" eaLnBrk="1" fontAlgn="auto" hangingPunct="1">
              <a:spcAft>
                <a:spcPts val="0"/>
              </a:spcAft>
              <a:buSzPct val="25000"/>
              <a:buFont typeface="Arial"/>
              <a:buNone/>
              <a:defRPr/>
            </a:pPr>
            <a:endParaRPr dirty="0"/>
          </a:p>
        </p:txBody>
      </p:sp>
      <p:sp>
        <p:nvSpPr>
          <p:cNvPr id="174" name="Shape 174">
            <a:extLst>
              <a:ext uri="{FF2B5EF4-FFF2-40B4-BE49-F238E27FC236}">
                <a16:creationId xmlns:a16="http://schemas.microsoft.com/office/drawing/2014/main" id="{AE9283C0-8199-41ED-A28C-9CD1ECB4D5A6}"/>
              </a:ext>
            </a:extLst>
          </p:cNvPr>
          <p:cNvSpPr txBox="1">
            <a:spLocks noGrp="1"/>
          </p:cNvSpPr>
          <p:nvPr>
            <p:ph type="body" idx="2"/>
          </p:nvPr>
        </p:nvSpPr>
        <p:spPr/>
        <p:txBody>
          <a:bodyPr tIns="45700" bIns="45700"/>
          <a:lstStyle/>
          <a:p>
            <a:pPr marL="457200" indent="-457200" eaLnBrk="1" hangingPunct="1">
              <a:spcBef>
                <a:spcPct val="0"/>
              </a:spcBef>
              <a:buClr>
                <a:srgbClr val="000000"/>
              </a:buClr>
              <a:buSzTx/>
              <a:buFontTx/>
              <a:buAutoNum type="arabicPeriod"/>
            </a:pP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den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roligaste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filmen</a:t>
            </a:r>
            <a:endParaRPr lang="fi-FI" altLang="fi-FI" sz="2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457200" indent="-457200" eaLnBrk="1" hangingPunct="1">
              <a:buClr>
                <a:srgbClr val="000000"/>
              </a:buClr>
              <a:buSzTx/>
              <a:buFontTx/>
              <a:buAutoNum type="arabicPeriod"/>
            </a:pP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det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svåraste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ämnet</a:t>
            </a:r>
            <a:endParaRPr lang="fi-FI" altLang="fi-FI" sz="2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457200" indent="-457200" eaLnBrk="1" hangingPunct="1">
              <a:buClr>
                <a:srgbClr val="000000"/>
              </a:buClr>
              <a:buSzTx/>
              <a:buFontTx/>
              <a:buAutoNum type="arabicPeriod"/>
            </a:pP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de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bästa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spelarna</a:t>
            </a:r>
            <a:endParaRPr lang="fi-FI" altLang="fi-FI" sz="2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457200" indent="-457200" eaLnBrk="1" hangingPunct="1">
              <a:buClr>
                <a:srgbClr val="000000"/>
              </a:buClr>
              <a:buSzTx/>
              <a:buFontTx/>
              <a:buAutoNum type="arabicPeriod"/>
            </a:pP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det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mest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spännande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spelet</a:t>
            </a:r>
            <a:endParaRPr lang="fi-FI" altLang="fi-FI" sz="2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457200" indent="-457200" eaLnBrk="1" hangingPunct="1">
              <a:buClr>
                <a:srgbClr val="000000"/>
              </a:buClr>
              <a:buSzTx/>
              <a:buFontTx/>
              <a:buAutoNum type="arabicPeriod"/>
            </a:pP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din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bästa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kompis</a:t>
            </a:r>
            <a:endParaRPr lang="fi-FI" altLang="fi-FI" sz="2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457200" indent="-457200" eaLnBrk="1" hangingPunct="1">
              <a:buClr>
                <a:srgbClr val="000000"/>
              </a:buClr>
              <a:buSzTx/>
              <a:buFontTx/>
              <a:buAutoNum type="arabicPeriod"/>
            </a:pP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dina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bästa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kompisar</a:t>
            </a:r>
            <a:endParaRPr lang="fi-FI" altLang="fi-FI" sz="2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457200" indent="-457200" eaLnBrk="1" hangingPunct="1">
              <a:buClr>
                <a:srgbClr val="000000"/>
              </a:buClr>
              <a:buSzTx/>
              <a:buFontTx/>
              <a:buAutoNum type="arabicPeriod"/>
            </a:pP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Finlands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största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stad</a:t>
            </a:r>
            <a:endParaRPr lang="fi-FI" altLang="fi-FI" sz="2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457200" indent="-457200" eaLnBrk="1" hangingPunct="1">
              <a:buClr>
                <a:srgbClr val="000000"/>
              </a:buClr>
              <a:buSzTx/>
              <a:buFontTx/>
              <a:buAutoNum type="arabicPeriod"/>
            </a:pP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sommarens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vackraste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dag</a:t>
            </a:r>
            <a:endParaRPr lang="fi-FI" altLang="fi-FI" sz="2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460CEB43-E88B-4603-9C78-1CC9CD0CA595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fi-FI" altLang="fi-FI"/>
              <a:t>FOKUS 3 grammatik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484A5D7B-13C5-4E0B-B87D-D39C06F11581}"/>
              </a:ext>
            </a:extLst>
          </p:cNvPr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fld id="{94407D99-A206-4414-839D-119EBE10B8B9}" type="slidenum">
              <a:rPr lang="fi-FI" altLang="fi-FI" smtClean="0"/>
              <a:pPr/>
              <a:t>17</a:t>
            </a:fld>
            <a:endParaRPr lang="fi-FI" alt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2">
            <a:extLst>
              <a:ext uri="{FF2B5EF4-FFF2-40B4-BE49-F238E27FC236}">
                <a16:creationId xmlns:a16="http://schemas.microsoft.com/office/drawing/2014/main" id="{3EF7185C-2671-463F-BA3B-03AF668C8C9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76238"/>
            <a:ext cx="10515600" cy="1325562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Font typeface="Calibri" panose="020F0502020204030204" pitchFamily="34" charset="0"/>
              <a:buNone/>
            </a:pP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Adjektiivin vertailu</a:t>
            </a:r>
          </a:p>
        </p:txBody>
      </p:sp>
      <p:sp>
        <p:nvSpPr>
          <p:cNvPr id="91" name="Shape 91">
            <a:extLst>
              <a:ext uri="{FF2B5EF4-FFF2-40B4-BE49-F238E27FC236}">
                <a16:creationId xmlns:a16="http://schemas.microsoft.com/office/drawing/2014/main" id="{BDABBA5F-29A7-45D2-A420-15FA33F815F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784350"/>
            <a:ext cx="10515600" cy="4351338"/>
          </a:xfrm>
        </p:spPr>
        <p:txBody>
          <a:bodyPr tIns="45700" bIns="45700"/>
          <a:lstStyle/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Adjektiivilla on kolme vertailumuotoa: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2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Positiivi		Komparatiivi			Superlatiivi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8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fin</a:t>
            </a:r>
            <a:r>
              <a:rPr lang="fi-FI" altLang="fi-FI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	</a:t>
            </a:r>
            <a:r>
              <a:rPr lang="fi-FI" altLang="fi-FI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fin</a:t>
            </a:r>
            <a:r>
              <a:rPr lang="fi-FI" altLang="fi-FI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are</a:t>
            </a:r>
            <a:r>
              <a:rPr lang="fi-FI" altLang="fi-FI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		</a:t>
            </a:r>
            <a:r>
              <a:rPr lang="fi-FI" altLang="fi-FI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fin</a:t>
            </a:r>
            <a:r>
              <a:rPr lang="fi-FI" altLang="fi-FI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ast</a:t>
            </a:r>
            <a:endParaRPr lang="fi-FI" altLang="fi-FI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hieno			hienompi			hienoin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2752800F-14E2-45A5-836E-7A92ED1EFBB5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fi-FI" altLang="fi-FI" dirty="0"/>
              <a:t>FOKUS 3 </a:t>
            </a:r>
            <a:r>
              <a:rPr lang="fi-FI" altLang="fi-FI" dirty="0" err="1"/>
              <a:t>grammatik</a:t>
            </a:r>
            <a:endParaRPr lang="fi-FI" alt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12BB092-25E6-472C-8E4B-3732EEF06D02}"/>
              </a:ext>
            </a:extLst>
          </p:cNvPr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fld id="{94188F59-00FF-4F35-B311-F226496D3534}" type="slidenum">
              <a:rPr lang="fi-FI" altLang="fi-FI" smtClean="0"/>
              <a:pPr/>
              <a:t>2</a:t>
            </a:fld>
            <a:endParaRPr lang="fi-FI" alt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hape 96">
            <a:extLst>
              <a:ext uri="{FF2B5EF4-FFF2-40B4-BE49-F238E27FC236}">
                <a16:creationId xmlns:a16="http://schemas.microsoft.com/office/drawing/2014/main" id="{58D9C631-41E4-444C-B3B2-ED7734C4E6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41375" y="592138"/>
            <a:ext cx="10515600" cy="995362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1. Säännöllinen vertailu: -</a:t>
            </a:r>
            <a:r>
              <a:rPr lang="fi-FI" altLang="fi-FI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are</a:t>
            </a: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ja -</a:t>
            </a:r>
            <a:r>
              <a:rPr lang="fi-FI" altLang="fi-FI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ast</a:t>
            </a:r>
            <a:endParaRPr lang="fi-FI" altLang="fi-FI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7" name="Shape 97">
            <a:extLst>
              <a:ext uri="{FF2B5EF4-FFF2-40B4-BE49-F238E27FC236}">
                <a16:creationId xmlns:a16="http://schemas.microsoft.com/office/drawing/2014/main" id="{EE957A76-6F76-46C3-9E86-46970BA879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</p:spPr>
        <p:txBody>
          <a:bodyPr tIns="45700" bIns="45700">
            <a:noAutofit/>
          </a:bodyPr>
          <a:lstStyle/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SzPct val="25000"/>
              <a:buFont typeface="Arial"/>
              <a:buNone/>
              <a:defRPr/>
            </a:pPr>
            <a:r>
              <a:rPr lang="fi-FI" sz="2400" b="1" dirty="0"/>
              <a:t>Positiivi	Komparatiivi	Superlatiivi	Superlatiivi</a:t>
            </a:r>
          </a:p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SzPct val="25000"/>
              <a:buFont typeface="Arial"/>
              <a:buNone/>
              <a:defRPr/>
            </a:pPr>
            <a:r>
              <a:rPr lang="fi-FI" sz="2400" b="1" dirty="0"/>
              <a:t>				lyhyt muoto	pitkä muoto</a:t>
            </a:r>
          </a:p>
          <a:p>
            <a:pPr marL="0" indent="0" eaLnBrk="1" fontAlgn="auto" hangingPunct="1">
              <a:spcAft>
                <a:spcPts val="0"/>
              </a:spcAft>
              <a:buSzPct val="25000"/>
              <a:buFont typeface="Arial"/>
              <a:buNone/>
              <a:defRPr/>
            </a:pPr>
            <a:endParaRPr sz="2400" b="1" dirty="0"/>
          </a:p>
          <a:p>
            <a:pPr marL="0" indent="0" eaLnBrk="1" fontAlgn="auto" hangingPunct="1">
              <a:spcAft>
                <a:spcPts val="0"/>
              </a:spcAft>
              <a:buSzPct val="25000"/>
              <a:buFont typeface="Arial"/>
              <a:buNone/>
              <a:defRPr/>
            </a:pPr>
            <a:r>
              <a:rPr lang="fi-FI" sz="2400" dirty="0" err="1">
                <a:solidFill>
                  <a:schemeClr val="tx1"/>
                </a:solidFill>
              </a:rPr>
              <a:t>billig</a:t>
            </a:r>
            <a:r>
              <a:rPr lang="fi-FI" sz="2400" dirty="0">
                <a:solidFill>
                  <a:schemeClr val="tx1"/>
                </a:solidFill>
              </a:rPr>
              <a:t>		</a:t>
            </a:r>
            <a:r>
              <a:rPr lang="fi-FI" sz="2400" dirty="0" err="1">
                <a:solidFill>
                  <a:schemeClr val="tx1"/>
                </a:solidFill>
              </a:rPr>
              <a:t>billig</a:t>
            </a:r>
            <a:r>
              <a:rPr lang="fi-FI" sz="2400" b="1" dirty="0" err="1">
                <a:solidFill>
                  <a:schemeClr val="tx1"/>
                </a:solidFill>
              </a:rPr>
              <a:t>are</a:t>
            </a:r>
            <a:r>
              <a:rPr lang="fi-FI" sz="2400" dirty="0">
                <a:solidFill>
                  <a:schemeClr val="tx1"/>
                </a:solidFill>
              </a:rPr>
              <a:t>	</a:t>
            </a:r>
            <a:r>
              <a:rPr lang="fi-FI" sz="2400" dirty="0" err="1">
                <a:solidFill>
                  <a:schemeClr val="tx1"/>
                </a:solidFill>
              </a:rPr>
              <a:t>billig</a:t>
            </a:r>
            <a:r>
              <a:rPr lang="fi-FI" sz="2400" b="1" dirty="0" err="1">
                <a:solidFill>
                  <a:schemeClr val="tx1"/>
                </a:solidFill>
              </a:rPr>
              <a:t>ast</a:t>
            </a:r>
            <a:r>
              <a:rPr lang="fi-FI" sz="2400" b="1" dirty="0">
                <a:solidFill>
                  <a:schemeClr val="tx1"/>
                </a:solidFill>
              </a:rPr>
              <a:t>	</a:t>
            </a:r>
            <a:r>
              <a:rPr lang="fi-FI" sz="2400" b="1" dirty="0" err="1">
                <a:solidFill>
                  <a:schemeClr val="tx1"/>
                </a:solidFill>
              </a:rPr>
              <a:t>den</a:t>
            </a:r>
            <a:r>
              <a:rPr lang="fi-FI" sz="2400" b="1" dirty="0">
                <a:solidFill>
                  <a:schemeClr val="tx1"/>
                </a:solidFill>
              </a:rPr>
              <a:t>/</a:t>
            </a:r>
            <a:r>
              <a:rPr lang="fi-FI" sz="2400" b="1" dirty="0" err="1">
                <a:solidFill>
                  <a:schemeClr val="tx1"/>
                </a:solidFill>
              </a:rPr>
              <a:t>det</a:t>
            </a:r>
            <a:r>
              <a:rPr lang="fi-FI" sz="2400" b="1" dirty="0">
                <a:solidFill>
                  <a:schemeClr val="tx1"/>
                </a:solidFill>
              </a:rPr>
              <a:t>/de </a:t>
            </a:r>
            <a:r>
              <a:rPr lang="fi-FI" sz="2400" dirty="0" err="1">
                <a:solidFill>
                  <a:schemeClr val="tx1"/>
                </a:solidFill>
              </a:rPr>
              <a:t>billig</a:t>
            </a:r>
            <a:r>
              <a:rPr lang="fi-FI" sz="2400" b="1" dirty="0" err="1">
                <a:solidFill>
                  <a:schemeClr val="tx1"/>
                </a:solidFill>
              </a:rPr>
              <a:t>aste</a:t>
            </a:r>
            <a:endParaRPr lang="fi-FI" sz="2400" b="1" dirty="0">
              <a:solidFill>
                <a:schemeClr val="tx1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SzPct val="25000"/>
              <a:buFont typeface="Arial"/>
              <a:buNone/>
              <a:defRPr/>
            </a:pPr>
            <a:r>
              <a:rPr lang="fi-FI" sz="2000" i="1" dirty="0">
                <a:solidFill>
                  <a:schemeClr val="tx1"/>
                </a:solidFill>
              </a:rPr>
              <a:t>halpa		halvempi	halvin		</a:t>
            </a:r>
          </a:p>
          <a:p>
            <a:pPr marL="0" indent="0" eaLnBrk="1" fontAlgn="auto" hangingPunct="1">
              <a:spcAft>
                <a:spcPts val="0"/>
              </a:spcAft>
              <a:buSzPct val="25000"/>
              <a:buFont typeface="Arial"/>
              <a:buNone/>
              <a:defRPr/>
            </a:pPr>
            <a:endParaRPr lang="fi-FI" sz="2400" dirty="0">
              <a:solidFill>
                <a:schemeClr val="tx1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SzPct val="25000"/>
              <a:buFont typeface="Arial"/>
              <a:buNone/>
              <a:defRPr/>
            </a:pPr>
            <a:r>
              <a:rPr lang="fi-FI" sz="2400" dirty="0" err="1">
                <a:solidFill>
                  <a:schemeClr val="tx1"/>
                </a:solidFill>
              </a:rPr>
              <a:t>vacker</a:t>
            </a:r>
            <a:r>
              <a:rPr lang="fi-FI" sz="2400" dirty="0">
                <a:solidFill>
                  <a:schemeClr val="tx1"/>
                </a:solidFill>
              </a:rPr>
              <a:t>		</a:t>
            </a:r>
            <a:r>
              <a:rPr lang="fi-FI" sz="2400" dirty="0" err="1">
                <a:solidFill>
                  <a:schemeClr val="tx1"/>
                </a:solidFill>
              </a:rPr>
              <a:t>vackr</a:t>
            </a:r>
            <a:r>
              <a:rPr lang="fi-FI" sz="2400" b="1" dirty="0" err="1">
                <a:solidFill>
                  <a:schemeClr val="tx1"/>
                </a:solidFill>
              </a:rPr>
              <a:t>are</a:t>
            </a:r>
            <a:r>
              <a:rPr lang="fi-FI" sz="2400" dirty="0">
                <a:solidFill>
                  <a:schemeClr val="tx1"/>
                </a:solidFill>
              </a:rPr>
              <a:t>	</a:t>
            </a:r>
            <a:r>
              <a:rPr lang="fi-FI" sz="2400" dirty="0" err="1">
                <a:solidFill>
                  <a:schemeClr val="tx1"/>
                </a:solidFill>
              </a:rPr>
              <a:t>vackr</a:t>
            </a:r>
            <a:r>
              <a:rPr lang="fi-FI" sz="2400" b="1" dirty="0" err="1">
                <a:solidFill>
                  <a:schemeClr val="tx1"/>
                </a:solidFill>
              </a:rPr>
              <a:t>ast</a:t>
            </a:r>
            <a:r>
              <a:rPr lang="fi-FI" sz="2400" b="1" dirty="0">
                <a:solidFill>
                  <a:schemeClr val="tx1"/>
                </a:solidFill>
              </a:rPr>
              <a:t>	</a:t>
            </a:r>
            <a:r>
              <a:rPr lang="fi-FI" sz="2400" b="1" dirty="0" err="1">
                <a:solidFill>
                  <a:schemeClr val="tx1"/>
                </a:solidFill>
              </a:rPr>
              <a:t>den</a:t>
            </a:r>
            <a:r>
              <a:rPr lang="fi-FI" sz="2400" b="1" dirty="0">
                <a:solidFill>
                  <a:schemeClr val="tx1"/>
                </a:solidFill>
              </a:rPr>
              <a:t>/</a:t>
            </a:r>
            <a:r>
              <a:rPr lang="fi-FI" sz="2400" b="1" dirty="0" err="1">
                <a:solidFill>
                  <a:schemeClr val="tx1"/>
                </a:solidFill>
              </a:rPr>
              <a:t>det</a:t>
            </a:r>
            <a:r>
              <a:rPr lang="fi-FI" sz="2400" b="1" dirty="0">
                <a:solidFill>
                  <a:schemeClr val="tx1"/>
                </a:solidFill>
              </a:rPr>
              <a:t>/de </a:t>
            </a:r>
            <a:r>
              <a:rPr lang="fi-FI" sz="2400" dirty="0" err="1">
                <a:solidFill>
                  <a:schemeClr val="tx1"/>
                </a:solidFill>
              </a:rPr>
              <a:t>vackr</a:t>
            </a:r>
            <a:r>
              <a:rPr lang="fi-FI" sz="2400" b="1" dirty="0" err="1">
                <a:solidFill>
                  <a:schemeClr val="tx1"/>
                </a:solidFill>
              </a:rPr>
              <a:t>aste</a:t>
            </a:r>
            <a:endParaRPr lang="fi-FI" sz="2400" b="1" dirty="0">
              <a:solidFill>
                <a:schemeClr val="tx1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SzPct val="25000"/>
              <a:buFont typeface="Arial"/>
              <a:buNone/>
              <a:defRPr/>
            </a:pPr>
            <a:r>
              <a:rPr lang="fi-FI" sz="2000" i="1" dirty="0"/>
              <a:t>kaunis		kauniimpi	kaunein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/>
              <a:buNone/>
              <a:defRPr/>
            </a:pPr>
            <a:endParaRPr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5C8C229-F5EC-4BC0-821B-F9330A2C7F8B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fi-FI" altLang="fi-FI"/>
              <a:t>FOKUS 3 grammatik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7BABEA7-99D5-4E5C-9D3C-C26A0AE8267E}"/>
              </a:ext>
            </a:extLst>
          </p:cNvPr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fld id="{94188F59-00FF-4F35-B311-F226496D3534}" type="slidenum">
              <a:rPr lang="fi-FI" altLang="fi-FI" smtClean="0"/>
              <a:pPr/>
              <a:t>3</a:t>
            </a:fld>
            <a:endParaRPr lang="fi-FI" alt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hape 102">
            <a:extLst>
              <a:ext uri="{FF2B5EF4-FFF2-40B4-BE49-F238E27FC236}">
                <a16:creationId xmlns:a16="http://schemas.microsoft.com/office/drawing/2014/main" id="{95EDEDCC-3B73-40BB-8B69-3846497D40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66775" y="658813"/>
            <a:ext cx="10515600" cy="777875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2. Epäsäännöllinen vertailu: -</a:t>
            </a:r>
            <a:r>
              <a:rPr lang="fi-FI" altLang="fi-FI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re</a:t>
            </a: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ja -</a:t>
            </a:r>
            <a:r>
              <a:rPr lang="fi-FI" altLang="fi-FI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st</a:t>
            </a:r>
            <a:r>
              <a:rPr lang="fi-FI" altLang="fi-FI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endParaRPr lang="fi-FI" altLang="fi-FI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03" name="Shape 103">
            <a:extLst>
              <a:ext uri="{FF2B5EF4-FFF2-40B4-BE49-F238E27FC236}">
                <a16:creationId xmlns:a16="http://schemas.microsoft.com/office/drawing/2014/main" id="{8FE581D9-2EA1-43F2-B1F4-AF533201B22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23913" y="1546225"/>
            <a:ext cx="10515600" cy="4849813"/>
          </a:xfrm>
        </p:spPr>
        <p:txBody>
          <a:bodyPr tIns="45700" bIns="45700"/>
          <a:lstStyle/>
          <a:p>
            <a:pPr marL="0" indent="0" defTabSz="1150938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Positiivi		Komparatiivi	Superlatiivi	Superlatiivi</a:t>
            </a:r>
          </a:p>
          <a:p>
            <a:pPr marL="0" indent="0" defTabSz="1150938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		lyhyt muoto	pitkä muoto</a:t>
            </a:r>
          </a:p>
          <a:p>
            <a:pPr marL="0" indent="0" defTabSz="1150938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defTabSz="1150938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lång</a:t>
            </a:r>
            <a:r>
              <a:rPr lang="fi-FI" altLang="fi-FI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fi-FI" altLang="fi-FI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läng</a:t>
            </a:r>
            <a:r>
              <a:rPr lang="fi-FI" altLang="fi-FI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re</a:t>
            </a:r>
            <a:r>
              <a:rPr lang="fi-FI" altLang="fi-FI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fi-FI" altLang="fi-FI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läng</a:t>
            </a:r>
            <a:r>
              <a:rPr lang="fi-FI" altLang="fi-FI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st</a:t>
            </a:r>
            <a:r>
              <a:rPr lang="fi-FI" altLang="fi-FI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fi-FI" altLang="fi-FI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den</a:t>
            </a:r>
            <a:r>
              <a:rPr lang="fi-FI" altLang="fi-FI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/</a:t>
            </a:r>
            <a:r>
              <a:rPr lang="fi-FI" altLang="fi-FI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det</a:t>
            </a:r>
            <a:r>
              <a:rPr lang="fi-FI" altLang="fi-FI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/de </a:t>
            </a:r>
            <a:r>
              <a:rPr lang="fi-FI" altLang="fi-FI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läng</a:t>
            </a:r>
            <a:r>
              <a:rPr lang="fi-FI" altLang="fi-FI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sta</a:t>
            </a:r>
            <a:endParaRPr lang="fi-FI" altLang="fi-FI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defTabSz="1150938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0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pitkä		pidempi		pisin</a:t>
            </a:r>
          </a:p>
          <a:p>
            <a:pPr marL="0" indent="0" defTabSz="1150938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1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defTabSz="1150938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stor</a:t>
            </a:r>
            <a:r>
              <a:rPr lang="fi-FI" altLang="fi-FI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fi-FI" altLang="fi-FI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stör</a:t>
            </a:r>
            <a:r>
              <a:rPr lang="fi-FI" altLang="fi-FI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re</a:t>
            </a:r>
            <a:r>
              <a:rPr lang="fi-FI" altLang="fi-FI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fi-FI" altLang="fi-FI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stör</a:t>
            </a:r>
            <a:r>
              <a:rPr lang="fi-FI" altLang="fi-FI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st</a:t>
            </a:r>
            <a:r>
              <a:rPr lang="fi-FI" altLang="fi-FI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fi-FI" altLang="fi-FI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den</a:t>
            </a:r>
            <a:r>
              <a:rPr lang="fi-FI" altLang="fi-FI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/</a:t>
            </a:r>
            <a:r>
              <a:rPr lang="fi-FI" altLang="fi-FI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det</a:t>
            </a:r>
            <a:r>
              <a:rPr lang="fi-FI" altLang="fi-FI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/de </a:t>
            </a:r>
            <a:r>
              <a:rPr lang="fi-FI" altLang="fi-FI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stör</a:t>
            </a:r>
            <a:r>
              <a:rPr lang="fi-FI" altLang="fi-FI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sta</a:t>
            </a:r>
            <a:endParaRPr lang="fi-FI" altLang="fi-FI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defTabSz="1150938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0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suuri		suurempi		suurin</a:t>
            </a:r>
          </a:p>
          <a:p>
            <a:pPr marL="0" indent="0" defTabSz="1150938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1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defTabSz="1150938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ung</a:t>
            </a:r>
            <a:r>
              <a:rPr lang="fi-FI" altLang="fi-FI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fi-FI" altLang="fi-FI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yng</a:t>
            </a:r>
            <a:r>
              <a:rPr lang="fi-FI" altLang="fi-FI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re</a:t>
            </a:r>
            <a:r>
              <a:rPr lang="fi-FI" altLang="fi-FI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</a:t>
            </a:r>
            <a:r>
              <a:rPr lang="fi-FI" altLang="fi-FI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</a:t>
            </a:r>
            <a:r>
              <a:rPr lang="fi-FI" altLang="fi-FI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yng</a:t>
            </a:r>
            <a:r>
              <a:rPr lang="fi-FI" altLang="fi-FI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st</a:t>
            </a:r>
            <a:r>
              <a:rPr lang="fi-FI" altLang="fi-FI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fi-FI" altLang="fi-FI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den</a:t>
            </a:r>
            <a:r>
              <a:rPr lang="fi-FI" altLang="fi-FI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/</a:t>
            </a:r>
            <a:r>
              <a:rPr lang="fi-FI" altLang="fi-FI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det</a:t>
            </a:r>
            <a:r>
              <a:rPr lang="fi-FI" altLang="fi-FI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/de </a:t>
            </a:r>
            <a:r>
              <a:rPr lang="fi-FI" altLang="fi-FI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yng</a:t>
            </a:r>
            <a:r>
              <a:rPr lang="fi-FI" altLang="fi-FI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sta</a:t>
            </a:r>
            <a:endParaRPr lang="fi-FI" altLang="fi-FI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defTabSz="1150938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nuori		nuorempi		nuorin</a:t>
            </a:r>
          </a:p>
          <a:p>
            <a:pPr marL="0" indent="0" defTabSz="1150938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BACA1A5D-7EE1-4D4E-88B4-71432E8A2632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fi-FI" altLang="fi-FI"/>
              <a:t>FOKUS 3 grammatik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488D3880-6CD6-456E-9785-57E41191F22C}"/>
              </a:ext>
            </a:extLst>
          </p:cNvPr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fld id="{94188F59-00FF-4F35-B311-F226496D3534}" type="slidenum">
              <a:rPr lang="fi-FI" altLang="fi-FI" smtClean="0"/>
              <a:pPr/>
              <a:t>4</a:t>
            </a:fld>
            <a:endParaRPr lang="fi-FI" alt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hape 102">
            <a:extLst>
              <a:ext uri="{FF2B5EF4-FFF2-40B4-BE49-F238E27FC236}">
                <a16:creationId xmlns:a16="http://schemas.microsoft.com/office/drawing/2014/main" id="{25DEBCCF-B4C2-420B-9544-0CF4EF5629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93763" y="587375"/>
            <a:ext cx="10515600" cy="777875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2. Epäsäännöllinen vertailu: -</a:t>
            </a:r>
            <a:r>
              <a:rPr lang="fi-FI" altLang="fi-FI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re</a:t>
            </a: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ja -</a:t>
            </a:r>
            <a:r>
              <a:rPr lang="fi-FI" altLang="fi-FI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st</a:t>
            </a:r>
            <a:r>
              <a:rPr lang="fi-FI" altLang="fi-FI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endParaRPr lang="fi-FI" altLang="fi-FI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03" name="Shape 103">
            <a:extLst>
              <a:ext uri="{FF2B5EF4-FFF2-40B4-BE49-F238E27FC236}">
                <a16:creationId xmlns:a16="http://schemas.microsoft.com/office/drawing/2014/main" id="{C8D35B48-CDF9-4D7E-B7E8-EB2BEA71422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8" y="1412875"/>
            <a:ext cx="10023475" cy="6232525"/>
          </a:xfrm>
        </p:spPr>
        <p:txBody>
          <a:bodyPr tIns="45700" bIns="45700"/>
          <a:lstStyle/>
          <a:p>
            <a:pPr marL="0" indent="0" defTabSz="1165225" eaLnBrk="1" hangingPunct="1">
              <a:buClr>
                <a:srgbClr val="000000"/>
              </a:buClr>
              <a:buSzPct val="25000"/>
              <a:buFontTx/>
              <a:buNone/>
              <a:tabLst>
                <a:tab pos="2328863" algn="l"/>
              </a:tabLst>
            </a:pP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Positiivi	Komparatiivi	Superlatiivi	Superlatiivi</a:t>
            </a:r>
          </a:p>
          <a:p>
            <a:pPr marL="0" indent="0" defTabSz="1165225" eaLnBrk="1" hangingPunct="1">
              <a:buClr>
                <a:srgbClr val="000000"/>
              </a:buClr>
              <a:buSzPct val="25000"/>
              <a:buFontTx/>
              <a:buNone/>
              <a:tabLst>
                <a:tab pos="2328863" algn="l"/>
              </a:tabLst>
            </a:pP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		lyhyt muoto	pitkä muoto</a:t>
            </a:r>
          </a:p>
          <a:p>
            <a:pPr marL="0" indent="0" defTabSz="1165225" eaLnBrk="1" hangingPunct="1">
              <a:lnSpc>
                <a:spcPct val="80000"/>
              </a:lnSpc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  <a:tabLst>
                <a:tab pos="2328863" algn="l"/>
              </a:tabLst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defTabSz="1165225" eaLnBrk="1" hangingPunct="1">
              <a:lnSpc>
                <a:spcPct val="80000"/>
              </a:lnSpc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  <a:tabLst>
                <a:tab pos="2328863" algn="l"/>
              </a:tabLst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bra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/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god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bätt</a:t>
            </a:r>
            <a:r>
              <a:rPr lang="fi-FI" altLang="fi-FI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re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bä</a:t>
            </a:r>
            <a:r>
              <a:rPr lang="fi-FI" altLang="fi-FI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fi-FI" altLang="fi-FI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den</a:t>
            </a:r>
            <a:r>
              <a:rPr lang="fi-FI" altLang="fi-FI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/</a:t>
            </a:r>
            <a:r>
              <a:rPr lang="fi-FI" altLang="fi-FI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det</a:t>
            </a:r>
            <a:r>
              <a:rPr lang="fi-FI" altLang="fi-FI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/de</a:t>
            </a:r>
            <a:r>
              <a:rPr lang="fi-FI" altLang="fi-FI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bä</a:t>
            </a:r>
            <a:r>
              <a:rPr lang="fi-FI" altLang="fi-FI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sta</a:t>
            </a:r>
            <a:endParaRPr lang="fi-FI" altLang="fi-FI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defTabSz="1165225" eaLnBrk="1" hangingPunct="1">
              <a:lnSpc>
                <a:spcPct val="80000"/>
              </a:lnSpc>
              <a:buClr>
                <a:srgbClr val="000000"/>
              </a:buClr>
              <a:buSzPct val="25000"/>
              <a:buFontTx/>
              <a:buNone/>
              <a:tabLst>
                <a:tab pos="2328863" algn="l"/>
              </a:tabLst>
            </a:pP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hyvä	parempi		paras</a:t>
            </a:r>
          </a:p>
          <a:p>
            <a:pPr marL="0" indent="0" defTabSz="1165225" eaLnBrk="1" hangingPunct="1">
              <a:lnSpc>
                <a:spcPct val="80000"/>
              </a:lnSpc>
              <a:buClr>
                <a:srgbClr val="000000"/>
              </a:buClr>
              <a:buSzPct val="25000"/>
              <a:buFontTx/>
              <a:buNone/>
              <a:tabLst>
                <a:tab pos="2328863" algn="l"/>
              </a:tabLst>
            </a:pPr>
            <a:endParaRPr lang="fi-FI" altLang="fi-FI" sz="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defTabSz="1165225" eaLnBrk="1" hangingPunct="1">
              <a:lnSpc>
                <a:spcPct val="80000"/>
              </a:lnSpc>
              <a:buClr>
                <a:srgbClr val="000000"/>
              </a:buClr>
              <a:buSzPct val="25000"/>
              <a:buFontTx/>
              <a:buNone/>
              <a:tabLst>
                <a:tab pos="2328863" algn="l"/>
              </a:tabLst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dålig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säm</a:t>
            </a:r>
            <a:r>
              <a:rPr lang="fi-FI" altLang="fi-FI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re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säm</a:t>
            </a:r>
            <a:r>
              <a:rPr lang="fi-FI" altLang="fi-FI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fi-FI" altLang="fi-FI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den</a:t>
            </a:r>
            <a:r>
              <a:rPr lang="fi-FI" altLang="fi-FI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/</a:t>
            </a:r>
            <a:r>
              <a:rPr lang="fi-FI" altLang="fi-FI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det</a:t>
            </a:r>
            <a:r>
              <a:rPr lang="fi-FI" altLang="fi-FI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/de</a:t>
            </a:r>
            <a:r>
              <a:rPr lang="fi-FI" altLang="fi-FI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säm</a:t>
            </a:r>
            <a:r>
              <a:rPr lang="fi-FI" altLang="fi-FI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sta</a:t>
            </a:r>
            <a:endParaRPr lang="fi-FI" altLang="fi-FI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defTabSz="1165225" eaLnBrk="1" hangingPunct="1">
              <a:lnSpc>
                <a:spcPct val="80000"/>
              </a:lnSpc>
              <a:buClr>
                <a:srgbClr val="000000"/>
              </a:buClr>
              <a:buSzPct val="25000"/>
              <a:buFontTx/>
              <a:buNone/>
              <a:tabLst>
                <a:tab pos="2328863" algn="l"/>
              </a:tabLst>
            </a:pP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huono	huonompi		huonoin</a:t>
            </a:r>
          </a:p>
          <a:p>
            <a:pPr marL="0" indent="0" defTabSz="1165225" eaLnBrk="1" hangingPunct="1">
              <a:lnSpc>
                <a:spcPct val="80000"/>
              </a:lnSpc>
              <a:buClr>
                <a:srgbClr val="000000"/>
              </a:buClr>
              <a:buSzPct val="25000"/>
              <a:buFontTx/>
              <a:buNone/>
              <a:tabLst>
                <a:tab pos="2328863" algn="l"/>
              </a:tabLst>
            </a:pPr>
            <a:endParaRPr lang="fi-FI" altLang="fi-FI" sz="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defTabSz="1165225" eaLnBrk="1" hangingPunct="1">
              <a:lnSpc>
                <a:spcPct val="80000"/>
              </a:lnSpc>
              <a:buClr>
                <a:srgbClr val="000000"/>
              </a:buClr>
              <a:buSzPct val="25000"/>
              <a:buFontTx/>
              <a:buNone/>
              <a:tabLst>
                <a:tab pos="2328863" algn="l"/>
              </a:tabLst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gammal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äld</a:t>
            </a:r>
            <a:r>
              <a:rPr lang="fi-FI" altLang="fi-FI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re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äld</a:t>
            </a:r>
            <a:r>
              <a:rPr lang="fi-FI" altLang="fi-FI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fi-FI" altLang="fi-FI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den</a:t>
            </a:r>
            <a:r>
              <a:rPr lang="fi-FI" altLang="fi-FI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/</a:t>
            </a:r>
            <a:r>
              <a:rPr lang="fi-FI" altLang="fi-FI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det</a:t>
            </a:r>
            <a:r>
              <a:rPr lang="fi-FI" altLang="fi-FI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/de</a:t>
            </a:r>
            <a:r>
              <a:rPr lang="fi-FI" altLang="fi-FI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äld</a:t>
            </a:r>
            <a:r>
              <a:rPr lang="fi-FI" altLang="fi-FI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sta</a:t>
            </a:r>
            <a:endParaRPr lang="fi-FI" altLang="fi-FI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defTabSz="1165225" eaLnBrk="1" hangingPunct="1">
              <a:lnSpc>
                <a:spcPct val="80000"/>
              </a:lnSpc>
              <a:buClr>
                <a:srgbClr val="000000"/>
              </a:buClr>
              <a:buSzPct val="25000"/>
              <a:buFontTx/>
              <a:buNone/>
              <a:tabLst>
                <a:tab pos="2328863" algn="l"/>
              </a:tabLst>
            </a:pP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vanha	vanhempi		vanhin</a:t>
            </a:r>
          </a:p>
          <a:p>
            <a:pPr marL="0" indent="0" defTabSz="1165225" eaLnBrk="1" hangingPunct="1">
              <a:lnSpc>
                <a:spcPct val="80000"/>
              </a:lnSpc>
              <a:buClr>
                <a:srgbClr val="000000"/>
              </a:buClr>
              <a:buSzPct val="25000"/>
              <a:buFontTx/>
              <a:buNone/>
              <a:tabLst>
                <a:tab pos="2328863" algn="l"/>
              </a:tabLst>
            </a:pPr>
            <a:endParaRPr lang="fi-FI" altLang="fi-FI" sz="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defTabSz="1165225" eaLnBrk="1" hangingPunct="1">
              <a:lnSpc>
                <a:spcPct val="80000"/>
              </a:lnSpc>
              <a:buClr>
                <a:srgbClr val="000000"/>
              </a:buClr>
              <a:buSzPct val="25000"/>
              <a:buFontTx/>
              <a:buNone/>
              <a:tabLst>
                <a:tab pos="2328863" algn="l"/>
              </a:tabLst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liten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</a:t>
            </a:r>
            <a:r>
              <a:rPr lang="fi-FI" altLang="fi-FI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mind</a:t>
            </a:r>
            <a:r>
              <a:rPr lang="fi-FI" altLang="fi-FI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re</a:t>
            </a:r>
            <a:r>
              <a:rPr lang="fi-FI" altLang="fi-FI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fi-FI" altLang="fi-FI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min</a:t>
            </a:r>
            <a:r>
              <a:rPr lang="fi-FI" altLang="fi-FI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fi-FI" altLang="fi-FI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den</a:t>
            </a:r>
            <a:r>
              <a:rPr lang="fi-FI" altLang="fi-FI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/</a:t>
            </a:r>
            <a:r>
              <a:rPr lang="fi-FI" altLang="fi-FI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det</a:t>
            </a:r>
            <a:r>
              <a:rPr lang="fi-FI" altLang="fi-FI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/de</a:t>
            </a:r>
            <a:r>
              <a:rPr lang="fi-FI" altLang="fi-FI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min</a:t>
            </a:r>
            <a:r>
              <a:rPr lang="fi-FI" altLang="fi-FI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sta</a:t>
            </a:r>
            <a:endParaRPr lang="fi-FI" altLang="fi-FI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defTabSz="1165225" eaLnBrk="1" hangingPunct="1">
              <a:lnSpc>
                <a:spcPct val="80000"/>
              </a:lnSpc>
              <a:buClr>
                <a:srgbClr val="000000"/>
              </a:buClr>
              <a:buSzPct val="25000"/>
              <a:buFontTx/>
              <a:buNone/>
              <a:tabLst>
                <a:tab pos="2328863" algn="l"/>
              </a:tabLst>
            </a:pP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pieni	pienempi		pienin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2C4AAAF-FB26-4A93-8BD8-357535150542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fi-FI" altLang="fi-FI" dirty="0"/>
              <a:t>FOKUS 3 </a:t>
            </a:r>
            <a:r>
              <a:rPr lang="fi-FI" altLang="fi-FI" dirty="0" err="1"/>
              <a:t>grammatik</a:t>
            </a:r>
            <a:endParaRPr lang="fi-FI" alt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4ED43DB-AB1E-4979-931C-BE2E843B774C}"/>
              </a:ext>
            </a:extLst>
          </p:cNvPr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fld id="{94188F59-00FF-4F35-B311-F226496D3534}" type="slidenum">
              <a:rPr lang="fi-FI" altLang="fi-FI" smtClean="0"/>
              <a:pPr/>
              <a:t>5</a:t>
            </a:fld>
            <a:endParaRPr lang="fi-FI" alt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hape 114">
            <a:extLst>
              <a:ext uri="{FF2B5EF4-FFF2-40B4-BE49-F238E27FC236}">
                <a16:creationId xmlns:a16="http://schemas.microsoft.com/office/drawing/2014/main" id="{9C8229A4-341B-4806-A19D-B1B79B6BA9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65188" y="527050"/>
            <a:ext cx="10515600" cy="777875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3. Vertailu sanoilla </a:t>
            </a:r>
            <a:r>
              <a:rPr lang="fi-FI" altLang="fi-FI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mer</a:t>
            </a:r>
            <a:r>
              <a:rPr lang="fi-FI" altLang="fi-FI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(a) </a:t>
            </a: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ja </a:t>
            </a:r>
            <a:r>
              <a:rPr lang="fi-FI" altLang="fi-FI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mest</a:t>
            </a:r>
            <a:endParaRPr lang="fi-FI" altLang="fi-FI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15" name="Shape 115">
            <a:extLst>
              <a:ext uri="{FF2B5EF4-FFF2-40B4-BE49-F238E27FC236}">
                <a16:creationId xmlns:a16="http://schemas.microsoft.com/office/drawing/2014/main" id="{D2965A7B-41F8-4C0B-86A6-60F695FA568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420813"/>
            <a:ext cx="11158538" cy="4851400"/>
          </a:xfrm>
        </p:spPr>
        <p:txBody>
          <a:bodyPr tIns="45700" bIns="45700"/>
          <a:lstStyle/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Positiivi	Komparatiivi		Superlatiivi		Superlatiivi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			lyhyt muoto		pitkä muoto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spänn</a:t>
            </a:r>
            <a:r>
              <a:rPr lang="fi-FI" altLang="fi-FI" sz="2400" u="sng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ande</a:t>
            </a:r>
            <a:r>
              <a:rPr lang="fi-FI" altLang="fi-FI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</a:t>
            </a:r>
            <a:r>
              <a:rPr lang="fi-FI" altLang="fi-FI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mer</a:t>
            </a:r>
            <a:r>
              <a:rPr lang="fi-FI" altLang="fi-FI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(a)</a:t>
            </a:r>
            <a:r>
              <a:rPr lang="fi-FI" altLang="fi-FI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spännande</a:t>
            </a:r>
            <a:r>
              <a:rPr lang="fi-FI" altLang="fi-FI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</a:t>
            </a:r>
            <a:r>
              <a:rPr lang="fi-FI" altLang="fi-FI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mest</a:t>
            </a:r>
            <a:r>
              <a:rPr lang="fi-FI" altLang="fi-FI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spännande</a:t>
            </a:r>
            <a:r>
              <a:rPr lang="fi-FI" altLang="fi-FI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</a:t>
            </a:r>
            <a:r>
              <a:rPr lang="fi-FI" altLang="fi-FI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den</a:t>
            </a:r>
            <a:r>
              <a:rPr lang="fi-FI" altLang="fi-FI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/</a:t>
            </a:r>
            <a:r>
              <a:rPr lang="fi-FI" altLang="fi-FI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det</a:t>
            </a:r>
            <a:r>
              <a:rPr lang="fi-FI" altLang="fi-FI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/de </a:t>
            </a:r>
            <a:r>
              <a:rPr lang="fi-FI" altLang="fi-FI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mest</a:t>
            </a:r>
            <a:r>
              <a:rPr lang="fi-FI" altLang="fi-FI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spännande</a:t>
            </a:r>
            <a:endParaRPr lang="fi-FI" altLang="fi-FI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0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jännittävä	jännittävämpi		jännittävin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förstå</a:t>
            </a:r>
            <a:r>
              <a:rPr lang="fi-FI" altLang="fi-FI" sz="2400" u="sng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ende</a:t>
            </a:r>
            <a:r>
              <a:rPr lang="fi-FI" altLang="fi-FI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</a:t>
            </a:r>
            <a:r>
              <a:rPr lang="fi-FI" altLang="fi-FI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mer</a:t>
            </a:r>
            <a:r>
              <a:rPr lang="fi-FI" altLang="fi-FI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(a)</a:t>
            </a:r>
            <a:r>
              <a:rPr lang="fi-FI" altLang="fi-FI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förstående</a:t>
            </a:r>
            <a:r>
              <a:rPr lang="fi-FI" altLang="fi-FI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</a:t>
            </a:r>
            <a:r>
              <a:rPr lang="fi-FI" altLang="fi-FI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mest</a:t>
            </a:r>
            <a:r>
              <a:rPr lang="fi-FI" altLang="fi-FI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förstående</a:t>
            </a:r>
            <a:r>
              <a:rPr lang="fi-FI" altLang="fi-FI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</a:t>
            </a:r>
            <a:r>
              <a:rPr lang="fi-FI" altLang="fi-FI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den</a:t>
            </a:r>
            <a:r>
              <a:rPr lang="fi-FI" altLang="fi-FI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/</a:t>
            </a:r>
            <a:r>
              <a:rPr lang="fi-FI" altLang="fi-FI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det</a:t>
            </a:r>
            <a:r>
              <a:rPr lang="fi-FI" altLang="fi-FI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/de </a:t>
            </a:r>
            <a:r>
              <a:rPr lang="fi-FI" altLang="fi-FI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mest</a:t>
            </a:r>
            <a:r>
              <a:rPr lang="fi-FI" altLang="fi-FI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förstående</a:t>
            </a:r>
            <a:endParaRPr lang="fi-FI" altLang="fi-FI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ymmärtäväinen	ymmärtäväisempi	ymmärtäväisin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5D1C18B9-B19A-4098-A31A-46F4EEFD0ACC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fi-FI" altLang="fi-FI"/>
              <a:t>FOKUS 3 grammatik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4AC0D0D-A251-4AF9-BE16-E47F132AC906}"/>
              </a:ext>
            </a:extLst>
          </p:cNvPr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fld id="{94188F59-00FF-4F35-B311-F226496D3534}" type="slidenum">
              <a:rPr lang="fi-FI" altLang="fi-FI" smtClean="0"/>
              <a:pPr/>
              <a:t>6</a:t>
            </a:fld>
            <a:endParaRPr lang="fi-FI" alt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hape 114">
            <a:extLst>
              <a:ext uri="{FF2B5EF4-FFF2-40B4-BE49-F238E27FC236}">
                <a16:creationId xmlns:a16="http://schemas.microsoft.com/office/drawing/2014/main" id="{4F79F932-D209-4A8A-89CF-C0A91D7812B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65188" y="500063"/>
            <a:ext cx="10515600" cy="777875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3. Vertailu sanoilla </a:t>
            </a:r>
            <a:r>
              <a:rPr lang="fi-FI" altLang="fi-FI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mer</a:t>
            </a:r>
            <a:r>
              <a:rPr lang="fi-FI" altLang="fi-FI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(a) </a:t>
            </a: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ja </a:t>
            </a:r>
            <a:r>
              <a:rPr lang="fi-FI" altLang="fi-FI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mest</a:t>
            </a:r>
            <a:endParaRPr lang="fi-FI" altLang="fi-FI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15" name="Shape 115">
            <a:extLst>
              <a:ext uri="{FF2B5EF4-FFF2-40B4-BE49-F238E27FC236}">
                <a16:creationId xmlns:a16="http://schemas.microsoft.com/office/drawing/2014/main" id="{DE8228EE-E319-4ED6-A174-2F51DA1E04C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504950"/>
            <a:ext cx="11171238" cy="4849813"/>
          </a:xfrm>
        </p:spPr>
        <p:txBody>
          <a:bodyPr tIns="45700" bIns="45700"/>
          <a:lstStyle/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Positiivi	Komparatiivi		Superlatiivi		Superlatiivi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			lyhyt muoto		pitkä muoto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förvån</a:t>
            </a:r>
            <a:r>
              <a:rPr lang="fi-FI" altLang="fi-FI" sz="2400" u="sng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ad</a:t>
            </a:r>
            <a:r>
              <a:rPr lang="fi-FI" altLang="fi-FI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</a:t>
            </a:r>
            <a:r>
              <a:rPr lang="fi-FI" altLang="fi-FI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mer</a:t>
            </a:r>
            <a:r>
              <a:rPr lang="fi-FI" altLang="fi-FI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(a) </a:t>
            </a:r>
            <a:r>
              <a:rPr lang="fi-FI" altLang="fi-FI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förvånad</a:t>
            </a:r>
            <a:r>
              <a:rPr lang="fi-FI" altLang="fi-FI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</a:t>
            </a:r>
            <a:r>
              <a:rPr lang="fi-FI" altLang="fi-FI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mest</a:t>
            </a:r>
            <a:r>
              <a:rPr lang="fi-FI" altLang="fi-FI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förvånad</a:t>
            </a:r>
            <a:r>
              <a:rPr lang="fi-FI" altLang="fi-FI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	</a:t>
            </a:r>
            <a:r>
              <a:rPr lang="fi-FI" altLang="fi-FI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den</a:t>
            </a:r>
            <a:r>
              <a:rPr lang="fi-FI" altLang="fi-FI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/</a:t>
            </a:r>
            <a:r>
              <a:rPr lang="fi-FI" altLang="fi-FI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det</a:t>
            </a:r>
            <a:r>
              <a:rPr lang="fi-FI" altLang="fi-FI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/de </a:t>
            </a:r>
            <a:r>
              <a:rPr lang="fi-FI" altLang="fi-FI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mest</a:t>
            </a:r>
            <a:r>
              <a:rPr lang="fi-FI" altLang="fi-FI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förvånad</a:t>
            </a:r>
            <a:r>
              <a:rPr lang="fi-FI" altLang="fi-FI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</a:t>
            </a:r>
            <a:endParaRPr lang="fi-FI" altLang="fi-FI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0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hämmästynyt	hämmästyneempi	hämmästynein</a:t>
            </a:r>
            <a:r>
              <a:rPr lang="fi-FI" altLang="fi-FI" sz="24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endParaRPr lang="fi-FI" altLang="fi-FI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romant</a:t>
            </a:r>
            <a:r>
              <a:rPr lang="fi-FI" altLang="fi-FI" sz="2400" u="sng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isk</a:t>
            </a:r>
            <a:r>
              <a:rPr lang="fi-FI" altLang="fi-FI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</a:t>
            </a:r>
            <a:r>
              <a:rPr lang="fi-FI" altLang="fi-FI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mer</a:t>
            </a:r>
            <a:r>
              <a:rPr lang="fi-FI" altLang="fi-FI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(a)</a:t>
            </a:r>
            <a:r>
              <a:rPr lang="fi-FI" altLang="fi-FI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romantisk</a:t>
            </a:r>
            <a:r>
              <a:rPr lang="fi-FI" altLang="fi-FI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</a:t>
            </a:r>
            <a:r>
              <a:rPr lang="fi-FI" altLang="fi-FI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mest</a:t>
            </a:r>
            <a:r>
              <a:rPr lang="fi-FI" altLang="fi-FI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romantisk</a:t>
            </a:r>
            <a:r>
              <a:rPr lang="fi-FI" altLang="fi-FI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</a:t>
            </a:r>
            <a:r>
              <a:rPr lang="fi-FI" altLang="fi-FI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den</a:t>
            </a:r>
            <a:r>
              <a:rPr lang="fi-FI" altLang="fi-FI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/</a:t>
            </a:r>
            <a:r>
              <a:rPr lang="fi-FI" altLang="fi-FI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det</a:t>
            </a:r>
            <a:r>
              <a:rPr lang="fi-FI" altLang="fi-FI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/de </a:t>
            </a:r>
            <a:r>
              <a:rPr lang="fi-FI" altLang="fi-FI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mest</a:t>
            </a:r>
            <a:r>
              <a:rPr lang="fi-FI" altLang="fi-FI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romantisk</a:t>
            </a:r>
            <a:r>
              <a:rPr lang="fi-FI" altLang="fi-FI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</a:t>
            </a:r>
            <a:endParaRPr lang="fi-FI" altLang="fi-FI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romanttinen	romanttisempi		romanttisin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endParaRPr lang="fi-FI" altLang="fi-FI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Vertailu sanoilla </a:t>
            </a:r>
            <a:r>
              <a:rPr lang="fi-FI" altLang="fi-FI" sz="2400" b="1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mer</a:t>
            </a:r>
            <a:r>
              <a:rPr lang="fi-FI" altLang="fi-FI" sz="24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(a) 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ja </a:t>
            </a:r>
            <a:r>
              <a:rPr lang="fi-FI" altLang="fi-FI" sz="2400" b="1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mest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kun adjektiivin pääte on -</a:t>
            </a:r>
            <a:r>
              <a:rPr lang="fi-FI" altLang="fi-FI" sz="2400" b="1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ande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-</a:t>
            </a:r>
            <a:r>
              <a:rPr lang="fi-FI" altLang="fi-FI" sz="2400" b="1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ende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-</a:t>
            </a:r>
            <a:r>
              <a:rPr lang="fi-FI" altLang="fi-FI" sz="2400" b="1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ad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tai -</a:t>
            </a:r>
            <a:r>
              <a:rPr lang="fi-FI" altLang="fi-FI" sz="2400" b="1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isk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2DA3D777-09F2-482A-B17D-B766E8DB4BD8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fi-FI" altLang="fi-FI"/>
              <a:t>FOKUS 3 grammatik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4FB9C2EC-643B-4A3D-BF02-5252CF48699C}"/>
              </a:ext>
            </a:extLst>
          </p:cNvPr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fld id="{94188F59-00FF-4F35-B311-F226496D3534}" type="slidenum">
              <a:rPr lang="fi-FI" altLang="fi-FI" smtClean="0"/>
              <a:pPr/>
              <a:t>7</a:t>
            </a:fld>
            <a:endParaRPr lang="fi-FI" alt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hape 126">
            <a:extLst>
              <a:ext uri="{FF2B5EF4-FFF2-40B4-BE49-F238E27FC236}">
                <a16:creationId xmlns:a16="http://schemas.microsoft.com/office/drawing/2014/main" id="{DED352BF-AB79-4669-A77B-DE8EB31B2F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07975"/>
            <a:ext cx="10515600" cy="1060450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Positiivin</a:t>
            </a:r>
            <a:r>
              <a:rPr lang="fi-FI" altLang="fi-FI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käyttö</a:t>
            </a:r>
          </a:p>
        </p:txBody>
      </p:sp>
      <p:sp>
        <p:nvSpPr>
          <p:cNvPr id="127" name="Shape 127">
            <a:extLst>
              <a:ext uri="{FF2B5EF4-FFF2-40B4-BE49-F238E27FC236}">
                <a16:creationId xmlns:a16="http://schemas.microsoft.com/office/drawing/2014/main" id="{A35FA773-02D8-4875-B5A4-4E3749677FB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568741"/>
            <a:ext cx="11353800" cy="4521666"/>
          </a:xfrm>
        </p:spPr>
        <p:txBody>
          <a:bodyPr tIns="45700" bIns="45700"/>
          <a:lstStyle/>
          <a:p>
            <a:pPr marL="0"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Positiivissa vertaillaan ilmauksilla:</a:t>
            </a:r>
          </a:p>
          <a:p>
            <a:pPr marL="0"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endParaRPr lang="fi-FI" altLang="fi-FI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lika – </a:t>
            </a:r>
            <a:r>
              <a:rPr lang="fi-FI" altLang="fi-FI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som</a:t>
            </a:r>
            <a:r>
              <a:rPr lang="fi-FI" altLang="fi-FI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(yhtä – kuin</a:t>
            </a:r>
            <a:r>
              <a:rPr lang="fi-FI" altLang="fi-FI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) ja </a:t>
            </a:r>
            <a:r>
              <a:rPr lang="fi-FI" altLang="fi-FI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så</a:t>
            </a:r>
            <a:r>
              <a:rPr lang="fi-FI" altLang="fi-FI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– </a:t>
            </a:r>
            <a:r>
              <a:rPr lang="fi-FI" altLang="fi-FI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som</a:t>
            </a:r>
            <a:r>
              <a:rPr lang="fi-FI" altLang="fi-FI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(niin – kuin)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1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En-suku</a:t>
            </a:r>
            <a:r>
              <a:rPr lang="fi-FI" altLang="fi-FI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</a:t>
            </a:r>
            <a:r>
              <a:rPr lang="fi-FI" altLang="fi-FI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Vår</a:t>
            </a:r>
            <a:r>
              <a:rPr lang="fi-FI" altLang="fi-FI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skola</a:t>
            </a:r>
            <a:r>
              <a:rPr lang="fi-FI" altLang="fi-FI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är</a:t>
            </a:r>
            <a:r>
              <a:rPr lang="fi-FI" altLang="fi-FI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lika </a:t>
            </a:r>
            <a:r>
              <a:rPr lang="fi-FI" altLang="fi-FI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stor</a:t>
            </a:r>
            <a:r>
              <a:rPr lang="fi-FI" altLang="fi-FI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som</a:t>
            </a:r>
            <a:r>
              <a:rPr lang="fi-FI" altLang="fi-FI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er</a:t>
            </a:r>
            <a:r>
              <a:rPr lang="fi-FI" altLang="fi-FI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skola</a:t>
            </a:r>
            <a:r>
              <a:rPr lang="fi-FI" altLang="fi-FI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			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0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Koulumme on </a:t>
            </a:r>
            <a:r>
              <a:rPr lang="fi-FI" altLang="fi-FI" sz="20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yhtä suuri kuin </a:t>
            </a:r>
            <a:r>
              <a:rPr lang="fi-FI" altLang="fi-FI" sz="20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teidän koulunne.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80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Ett-suku</a:t>
            </a:r>
            <a:r>
              <a:rPr lang="fi-FI" altLang="fi-FI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</a:t>
            </a:r>
            <a:r>
              <a:rPr lang="fi-FI" altLang="fi-FI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Vårt</a:t>
            </a:r>
            <a:r>
              <a:rPr lang="fi-FI" altLang="fi-FI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gymnasium </a:t>
            </a:r>
            <a:r>
              <a:rPr lang="fi-FI" altLang="fi-FI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är</a:t>
            </a:r>
            <a:r>
              <a:rPr lang="fi-FI" altLang="fi-FI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lika </a:t>
            </a:r>
            <a:r>
              <a:rPr lang="fi-FI" altLang="fi-FI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stort</a:t>
            </a:r>
            <a:r>
              <a:rPr lang="fi-FI" altLang="fi-FI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som</a:t>
            </a:r>
            <a:r>
              <a:rPr lang="fi-FI" altLang="fi-FI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ert</a:t>
            </a:r>
            <a:r>
              <a:rPr lang="fi-FI" altLang="fi-FI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gymnasium.	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fi-FI" altLang="fi-FI" sz="20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Lukiomme on </a:t>
            </a:r>
            <a:r>
              <a:rPr lang="fi-FI" altLang="fi-FI" sz="20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yhtä suuri kuin </a:t>
            </a:r>
            <a:r>
              <a:rPr lang="fi-FI" altLang="fi-FI" sz="20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teidän lukionne.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80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Monikko</a:t>
            </a:r>
            <a:r>
              <a:rPr lang="fi-FI" altLang="fi-FI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</a:t>
            </a:r>
            <a:r>
              <a:rPr lang="fi-FI" altLang="fi-FI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Våra</a:t>
            </a:r>
            <a:r>
              <a:rPr lang="fi-FI" altLang="fi-FI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grupper</a:t>
            </a:r>
            <a:r>
              <a:rPr lang="fi-FI" altLang="fi-FI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är</a:t>
            </a:r>
            <a:r>
              <a:rPr lang="fi-FI" altLang="fi-FI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inte</a:t>
            </a:r>
            <a:r>
              <a:rPr lang="fi-FI" altLang="fi-FI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så</a:t>
            </a:r>
            <a:r>
              <a:rPr lang="fi-FI" altLang="fi-FI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stora</a:t>
            </a:r>
            <a:r>
              <a:rPr lang="fi-FI" altLang="fi-FI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som</a:t>
            </a:r>
            <a:r>
              <a:rPr lang="fi-FI" altLang="fi-FI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era</a:t>
            </a:r>
            <a:r>
              <a:rPr lang="fi-FI" altLang="fi-FI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grupper</a:t>
            </a:r>
            <a:r>
              <a:rPr lang="fi-FI" altLang="fi-FI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	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Ryhmämme eivät ole </a:t>
            </a:r>
            <a:r>
              <a:rPr lang="fi-FI" altLang="fi-FI" sz="20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niin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0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suuria kuin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000" i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teidän ryhmänne.</a:t>
            </a:r>
            <a:endParaRPr lang="fi-FI" altLang="fi-FI" sz="2000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2400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79600035-6E23-46CF-A12E-35349192118A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fi-FI" altLang="fi-FI"/>
              <a:t>FOKUS 3 grammatik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43382328-8620-4BF3-8CD3-8E1522853648}"/>
              </a:ext>
            </a:extLst>
          </p:cNvPr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fld id="{94188F59-00FF-4F35-B311-F226496D3534}" type="slidenum">
              <a:rPr lang="fi-FI" altLang="fi-FI" smtClean="0"/>
              <a:pPr/>
              <a:t>8</a:t>
            </a:fld>
            <a:endParaRPr lang="fi-FI" alt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hape 132">
            <a:extLst>
              <a:ext uri="{FF2B5EF4-FFF2-40B4-BE49-F238E27FC236}">
                <a16:creationId xmlns:a16="http://schemas.microsoft.com/office/drawing/2014/main" id="{A81C30A1-27C4-48FA-AD99-D496A468095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474663"/>
            <a:ext cx="10515600" cy="1112837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fi-FI" altLang="fi-FI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Komparatiivin</a:t>
            </a:r>
            <a:r>
              <a:rPr lang="fi-FI" altLang="fi-FI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käyttö</a:t>
            </a:r>
          </a:p>
        </p:txBody>
      </p:sp>
      <p:sp>
        <p:nvSpPr>
          <p:cNvPr id="133" name="Shape 133">
            <a:extLst>
              <a:ext uri="{FF2B5EF4-FFF2-40B4-BE49-F238E27FC236}">
                <a16:creationId xmlns:a16="http://schemas.microsoft.com/office/drawing/2014/main" id="{B4D651D0-83E8-43C6-AB89-B8575E1B1CC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79475" y="1689100"/>
            <a:ext cx="10515600" cy="4351338"/>
          </a:xfrm>
        </p:spPr>
        <p:txBody>
          <a:bodyPr tIns="45700" bIns="45700"/>
          <a:lstStyle/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Komparatiivissa vertaileva kuin-sana on </a:t>
            </a:r>
            <a:r>
              <a:rPr lang="fi-FI" altLang="fi-FI" sz="2400" b="1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än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Komparatiivi taipuu vain, jos vertaillaan </a:t>
            </a:r>
            <a:r>
              <a:rPr lang="fi-FI" altLang="fi-FI" sz="2400" b="1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mer</a:t>
            </a:r>
            <a:r>
              <a:rPr lang="fi-FI" altLang="fi-FI" sz="24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(a)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-sanalla.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b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Jag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äldre</a:t>
            </a:r>
            <a:r>
              <a:rPr lang="fi-FI" altLang="fi-FI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än</a:t>
            </a:r>
            <a:r>
              <a:rPr lang="fi-FI" altLang="fi-FI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du.				</a:t>
            </a:r>
            <a:r>
              <a:rPr lang="fi-FI" altLang="fi-FI" sz="20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Olen </a:t>
            </a:r>
            <a:r>
              <a:rPr lang="fi-FI" altLang="fi-FI" sz="20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vanhempi kuin </a:t>
            </a:r>
            <a:r>
              <a:rPr lang="fi-FI" altLang="fi-FI" sz="20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sinä.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Vi </a:t>
            </a:r>
            <a:r>
              <a:rPr lang="fi-FI" altLang="fi-FI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är</a:t>
            </a:r>
            <a:r>
              <a:rPr lang="fi-FI" altLang="fi-FI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äldre</a:t>
            </a:r>
            <a:r>
              <a:rPr lang="fi-FI" altLang="fi-FI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än</a:t>
            </a:r>
            <a:r>
              <a:rPr lang="fi-FI" altLang="fi-FI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ni</a:t>
            </a:r>
            <a:r>
              <a:rPr lang="fi-FI" altLang="fi-FI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				</a:t>
            </a:r>
            <a:r>
              <a:rPr lang="fi-FI" altLang="fi-FI" sz="20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Olemme </a:t>
            </a:r>
            <a:r>
              <a:rPr lang="fi-FI" altLang="fi-FI" sz="20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vanhempia kuin </a:t>
            </a:r>
            <a:r>
              <a:rPr lang="fi-FI" altLang="fi-FI" sz="20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te.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240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Är</a:t>
            </a:r>
            <a:r>
              <a:rPr lang="fi-FI" altLang="fi-FI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flickor</a:t>
            </a:r>
            <a:r>
              <a:rPr lang="fi-FI" altLang="fi-FI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mer</a:t>
            </a:r>
            <a:r>
              <a:rPr lang="fi-FI" altLang="fi-FI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(a) </a:t>
            </a:r>
            <a:r>
              <a:rPr lang="fi-FI" altLang="fi-FI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romantisk</a:t>
            </a:r>
            <a:r>
              <a:rPr lang="fi-FI" altLang="fi-FI" sz="2400" b="1" u="sng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</a:t>
            </a:r>
            <a:r>
              <a:rPr lang="fi-FI" altLang="fi-FI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än</a:t>
            </a:r>
            <a:r>
              <a:rPr lang="fi-FI" altLang="fi-FI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pojkar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?	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Ovatko tytöt </a:t>
            </a:r>
            <a:r>
              <a:rPr lang="fi-FI" altLang="fi-FI" sz="20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romanttisempia kuin 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pojat?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Vi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mer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(a)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förvånad</a:t>
            </a:r>
            <a:r>
              <a:rPr lang="fi-FI" altLang="fi-FI" sz="2400" b="1" u="sng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ni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  <a:r>
              <a:rPr lang="fi-FI" altLang="fi-FI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	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Olemme </a:t>
            </a:r>
            <a:r>
              <a:rPr lang="fi-FI" altLang="fi-FI" sz="20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hämmästyneempiä kuin 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te.</a:t>
            </a:r>
            <a:endParaRPr lang="fi-FI" altLang="fi-FI" sz="2400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6E3F19E-276B-4514-9B76-641B17887411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fi-FI" altLang="fi-FI"/>
              <a:t>FOKUS 3 grammatik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26EB8CF-4A13-4D32-A8EE-6FA5CB7B999C}"/>
              </a:ext>
            </a:extLst>
          </p:cNvPr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fld id="{94188F59-00FF-4F35-B311-F226496D3534}" type="slidenum">
              <a:rPr lang="fi-FI" altLang="fi-FI" smtClean="0"/>
              <a:pPr/>
              <a:t>9</a:t>
            </a:fld>
            <a:endParaRPr lang="fi-FI" alt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build="p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72846E567175C44E9B308FF43FDA30FE" ma:contentTypeVersion="11" ma:contentTypeDescription="Luo uusi asiakirja." ma:contentTypeScope="" ma:versionID="7bbbf15b716562dc6acd3365848ff217">
  <xsd:schema xmlns:xsd="http://www.w3.org/2001/XMLSchema" xmlns:xs="http://www.w3.org/2001/XMLSchema" xmlns:p="http://schemas.microsoft.com/office/2006/metadata/properties" xmlns:ns2="8699c720-f1e3-4ea1-8df0-5d269de6d616" xmlns:ns3="3f577760-0cbf-4b0d-965b-16b5b53896a1" targetNamespace="http://schemas.microsoft.com/office/2006/metadata/properties" ma:root="true" ma:fieldsID="83bd472d8dbda01abe8220a174226cb2" ns2:_="" ns3:_="">
    <xsd:import namespace="8699c720-f1e3-4ea1-8df0-5d269de6d616"/>
    <xsd:import namespace="3f577760-0cbf-4b0d-965b-16b5b53896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99c720-f1e3-4ea1-8df0-5d269de6d6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577760-0cbf-4b0d-965b-16b5b53896a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F06C4D8-459E-44E4-97D3-426FC66EEF6F}">
  <ds:schemaRefs>
    <ds:schemaRef ds:uri="71ab168a-e945-43f5-b28f-5956cebc55ca"/>
    <ds:schemaRef ds:uri="http://purl.org/dc/dcmitype/"/>
    <ds:schemaRef ds:uri="http://schemas.microsoft.com/office/2006/metadata/properties"/>
    <ds:schemaRef ds:uri="http://schemas.microsoft.com/office/infopath/2007/PartnerControls"/>
    <ds:schemaRef ds:uri="e3e1b5a8-2fe4-4eeb-9f27-4cc0a8a55167"/>
    <ds:schemaRef ds:uri="http://purl.org/dc/terms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6FD7478-618C-487C-BEA7-5554C957DA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99c720-f1e3-4ea1-8df0-5d269de6d616"/>
    <ds:schemaRef ds:uri="3f577760-0cbf-4b0d-965b-16b5b53896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8933FBD-5518-4EBA-AD2D-9431B3F3A9F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997</TotalTime>
  <Words>1387</Words>
  <Application>Microsoft Office PowerPoint</Application>
  <PresentationFormat>Laajakuva</PresentationFormat>
  <Paragraphs>251</Paragraphs>
  <Slides>17</Slides>
  <Notes>16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17</vt:i4>
      </vt:variant>
    </vt:vector>
  </HeadingPairs>
  <TitlesOfParts>
    <vt:vector size="21" baseType="lpstr">
      <vt:lpstr>Calibri</vt:lpstr>
      <vt:lpstr>Arial</vt:lpstr>
      <vt:lpstr>Office-teema</vt:lpstr>
      <vt:lpstr>1_Office-teema</vt:lpstr>
      <vt:lpstr>Adjektiivin vertailu</vt:lpstr>
      <vt:lpstr>Adjektiivin vertailu</vt:lpstr>
      <vt:lpstr>1. Säännöllinen vertailu: -are  ja -ast</vt:lpstr>
      <vt:lpstr>2. Epäsäännöllinen vertailu: -re  ja -st </vt:lpstr>
      <vt:lpstr>2. Epäsäännöllinen vertailu: -re  ja -st </vt:lpstr>
      <vt:lpstr>3. Vertailu sanoilla mer(a) ja mest</vt:lpstr>
      <vt:lpstr>3. Vertailu sanoilla mer(a) ja mest</vt:lpstr>
      <vt:lpstr>Positiivin käyttö</vt:lpstr>
      <vt:lpstr>Komparatiivin käyttö</vt:lpstr>
      <vt:lpstr>Superlatiivin käyttö</vt:lpstr>
      <vt:lpstr>Superlatiivin käyttö</vt:lpstr>
      <vt:lpstr>Muodosta vertailumuodot.</vt:lpstr>
      <vt:lpstr>Muodosta vertailumuodot.</vt:lpstr>
      <vt:lpstr>Muodosta vertailumuodot.</vt:lpstr>
      <vt:lpstr>Täydennä.</vt:lpstr>
      <vt:lpstr>Täydennä lyhyellä superlatiivilla.</vt:lpstr>
      <vt:lpstr>Käännä käyttäen pitkää superlatiivia.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Saija Tamminen-Parre</dc:creator>
  <cp:lastModifiedBy>Seitaniemi Siiri</cp:lastModifiedBy>
  <cp:revision>44</cp:revision>
  <dcterms:modified xsi:type="dcterms:W3CDTF">2021-11-25T11:33:54Z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0x01010072846E567175C44E9B308FF43FDA30FE</vt:lpwstr>
  </property>
</Properties>
</file>