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7" r:id="rId4"/>
    <p:sldMasterId id="214748366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embeddedFontLst>
    <p:embeddedFont>
      <p:font typeface="Source Sans Pr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ourceSansPro-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SourceSansPro-regular.fntdata"/><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SourceSansPro-italic.fntdata"/><Relationship Id="rId6" Type="http://schemas.openxmlformats.org/officeDocument/2006/relationships/notesMaster" Target="notesMasters/notesMaster1.xml"/><Relationship Id="rId18" Type="http://schemas.openxmlformats.org/officeDocument/2006/relationships/font" Target="fonts/SourceSansPro-bold.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35aa4d9a5f_0_8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g135aa4d9a5f_0_83:notes"/>
          <p:cNvSpPr/>
          <p:nvPr>
            <p:ph idx="2" type="sldImg"/>
          </p:nvPr>
        </p:nvSpPr>
        <p:spPr>
          <a:xfrm>
            <a:off x="423017" y="1143000"/>
            <a:ext cx="60120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ffeba74bff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ffeba74bf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36457124f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36457124f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ffeba74bf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ffeba74bf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67de495fd1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67de495fd1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67de495fd1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67de495fd1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ffeba74bff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ffeba74bf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67de495fd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167de495fd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67de495fd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67de495fd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67de495fd1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67de495fd1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Mukautettu asettelu">
  <p:cSld name="9_Mukautettu asettelu">
    <p:bg>
      <p:bgPr>
        <a:solidFill>
          <a:schemeClr val="dk2"/>
        </a:solidFill>
      </p:bgPr>
    </p:bg>
    <p:spTree>
      <p:nvGrpSpPr>
        <p:cNvPr id="55" name="Shape 55"/>
        <p:cNvGrpSpPr/>
        <p:nvPr/>
      </p:nvGrpSpPr>
      <p:grpSpPr>
        <a:xfrm>
          <a:off x="0" y="0"/>
          <a:ext cx="0" cy="0"/>
          <a:chOff x="0" y="0"/>
          <a:chExt cx="0" cy="0"/>
        </a:xfrm>
      </p:grpSpPr>
      <p:sp>
        <p:nvSpPr>
          <p:cNvPr id="56" name="Google Shape;56;p14"/>
          <p:cNvSpPr txBox="1"/>
          <p:nvPr>
            <p:ph type="title"/>
          </p:nvPr>
        </p:nvSpPr>
        <p:spPr>
          <a:xfrm>
            <a:off x="628650" y="2162587"/>
            <a:ext cx="7886700" cy="9942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chemeClr val="lt1"/>
              </a:buClr>
              <a:buSzPts val="3600"/>
              <a:buFont typeface="Calibri"/>
              <a:buNone/>
              <a:defRPr b="1" sz="3600">
                <a:solidFill>
                  <a:schemeClr val="lt1"/>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57" name="Google Shape;57;p14"/>
          <p:cNvSpPr txBox="1"/>
          <p:nvPr>
            <p:ph idx="1" type="body"/>
          </p:nvPr>
        </p:nvSpPr>
        <p:spPr>
          <a:xfrm>
            <a:off x="628650" y="664404"/>
            <a:ext cx="7886700" cy="406800"/>
          </a:xfrm>
          <a:prstGeom prst="rect">
            <a:avLst/>
          </a:prstGeom>
          <a:noFill/>
          <a:ln>
            <a:noFill/>
          </a:ln>
        </p:spPr>
        <p:txBody>
          <a:bodyPr anchorCtr="0" anchor="ctr" bIns="17150" lIns="34275" spcFirstLastPara="1" rIns="34275" wrap="square" tIns="17150">
            <a:normAutofit/>
          </a:bodyPr>
          <a:lstStyle>
            <a:lvl1pPr indent="-228600" lvl="0" marL="457200" rtl="0" algn="ctr">
              <a:lnSpc>
                <a:spcPct val="90000"/>
              </a:lnSpc>
              <a:spcBef>
                <a:spcPts val="800"/>
              </a:spcBef>
              <a:spcAft>
                <a:spcPts val="0"/>
              </a:spcAft>
              <a:buClr>
                <a:schemeClr val="lt1"/>
              </a:buClr>
              <a:buSzPts val="2500"/>
              <a:buFont typeface="Calibri"/>
              <a:buNone/>
              <a:defRPr b="1" sz="2500">
                <a:solidFill>
                  <a:schemeClr val="lt1"/>
                </a:solidFill>
              </a:defRPr>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58" name="Google Shape;58;p14"/>
          <p:cNvSpPr txBox="1"/>
          <p:nvPr>
            <p:ph idx="2" type="body"/>
          </p:nvPr>
        </p:nvSpPr>
        <p:spPr>
          <a:xfrm>
            <a:off x="628650" y="1071242"/>
            <a:ext cx="7886700" cy="406800"/>
          </a:xfrm>
          <a:prstGeom prst="rect">
            <a:avLst/>
          </a:prstGeom>
          <a:noFill/>
          <a:ln>
            <a:noFill/>
          </a:ln>
        </p:spPr>
        <p:txBody>
          <a:bodyPr anchorCtr="0" anchor="ctr" bIns="17150" lIns="34275" spcFirstLastPara="1" rIns="34275" wrap="square" tIns="17150">
            <a:normAutofit/>
          </a:bodyPr>
          <a:lstStyle>
            <a:lvl1pPr indent="-228600" lvl="0" marL="457200" rtl="0" algn="ctr">
              <a:lnSpc>
                <a:spcPct val="90000"/>
              </a:lnSpc>
              <a:spcBef>
                <a:spcPts val="800"/>
              </a:spcBef>
              <a:spcAft>
                <a:spcPts val="0"/>
              </a:spcAft>
              <a:buClr>
                <a:schemeClr val="lt1"/>
              </a:buClr>
              <a:buSzPts val="1800"/>
              <a:buFont typeface="Calibri"/>
              <a:buNone/>
              <a:defRPr sz="1800">
                <a:solidFill>
                  <a:schemeClr val="lt1"/>
                </a:solidFill>
              </a:defRPr>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pic>
        <p:nvPicPr>
          <p:cNvPr id="59" name="Google Shape;59;p14"/>
          <p:cNvPicPr preferRelativeResize="0"/>
          <p:nvPr/>
        </p:nvPicPr>
        <p:blipFill rotWithShape="1">
          <a:blip r:embed="rId2">
            <a:alphaModFix/>
          </a:blip>
          <a:srcRect b="0" l="0" r="0" t="0"/>
          <a:stretch/>
        </p:blipFill>
        <p:spPr>
          <a:xfrm>
            <a:off x="451670" y="4414529"/>
            <a:ext cx="676581" cy="372484"/>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Image Half Full">
  <p:cSld name="17_Image Half Full">
    <p:spTree>
      <p:nvGrpSpPr>
        <p:cNvPr id="60" name="Shape 60"/>
        <p:cNvGrpSpPr/>
        <p:nvPr/>
      </p:nvGrpSpPr>
      <p:grpSpPr>
        <a:xfrm>
          <a:off x="0" y="0"/>
          <a:ext cx="0" cy="0"/>
          <a:chOff x="0" y="0"/>
          <a:chExt cx="0" cy="0"/>
        </a:xfrm>
      </p:grpSpPr>
      <p:sp>
        <p:nvSpPr>
          <p:cNvPr id="61" name="Google Shape;61;p15"/>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62" name="Google Shape;62;p15"/>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63" name="Google Shape;63;p15"/>
          <p:cNvSpPr txBox="1"/>
          <p:nvPr>
            <p:ph idx="1" type="body"/>
          </p:nvPr>
        </p:nvSpPr>
        <p:spPr>
          <a:xfrm>
            <a:off x="301228" y="2955552"/>
            <a:ext cx="2575200" cy="13362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64" name="Google Shape;64;p15"/>
          <p:cNvSpPr/>
          <p:nvPr>
            <p:ph idx="2" type="pic"/>
          </p:nvPr>
        </p:nvSpPr>
        <p:spPr>
          <a:xfrm>
            <a:off x="301397" y="1005160"/>
            <a:ext cx="2575200" cy="1781100"/>
          </a:xfrm>
          <a:prstGeom prst="rect">
            <a:avLst/>
          </a:prstGeom>
          <a:noFill/>
          <a:ln>
            <a:noFill/>
          </a:ln>
        </p:spPr>
      </p:sp>
      <p:sp>
        <p:nvSpPr>
          <p:cNvPr id="65" name="Google Shape;65;p15"/>
          <p:cNvSpPr txBox="1"/>
          <p:nvPr>
            <p:ph idx="3" type="body"/>
          </p:nvPr>
        </p:nvSpPr>
        <p:spPr>
          <a:xfrm>
            <a:off x="3292078" y="2965077"/>
            <a:ext cx="2575200" cy="13362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66" name="Google Shape;66;p15"/>
          <p:cNvSpPr/>
          <p:nvPr>
            <p:ph idx="4" type="pic"/>
          </p:nvPr>
        </p:nvSpPr>
        <p:spPr>
          <a:xfrm>
            <a:off x="3292247" y="1014685"/>
            <a:ext cx="2575200" cy="1781100"/>
          </a:xfrm>
          <a:prstGeom prst="rect">
            <a:avLst/>
          </a:prstGeom>
          <a:noFill/>
          <a:ln>
            <a:noFill/>
          </a:ln>
        </p:spPr>
      </p:sp>
      <p:sp>
        <p:nvSpPr>
          <p:cNvPr id="67" name="Google Shape;67;p15"/>
          <p:cNvSpPr txBox="1"/>
          <p:nvPr>
            <p:ph idx="5" type="body"/>
          </p:nvPr>
        </p:nvSpPr>
        <p:spPr>
          <a:xfrm>
            <a:off x="6282928" y="2965077"/>
            <a:ext cx="2575200" cy="13362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68" name="Google Shape;68;p15"/>
          <p:cNvSpPr/>
          <p:nvPr>
            <p:ph idx="6" type="pic"/>
          </p:nvPr>
        </p:nvSpPr>
        <p:spPr>
          <a:xfrm>
            <a:off x="6283097" y="1014685"/>
            <a:ext cx="2575200" cy="1781100"/>
          </a:xfrm>
          <a:prstGeom prst="rect">
            <a:avLst/>
          </a:prstGeom>
          <a:noFill/>
          <a:ln>
            <a:noFill/>
          </a:ln>
        </p:spPr>
      </p:sp>
      <p:sp>
        <p:nvSpPr>
          <p:cNvPr id="69" name="Google Shape;69;p15"/>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70" name="Google Shape;70;p15"/>
          <p:cNvSpPr txBox="1"/>
          <p:nvPr>
            <p:ph idx="11" type="ftr"/>
          </p:nvPr>
        </p:nvSpPr>
        <p:spPr>
          <a:xfrm>
            <a:off x="312283" y="4609974"/>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Image Half Full">
  <p:cSld name="18_Image Half Full">
    <p:spTree>
      <p:nvGrpSpPr>
        <p:cNvPr id="71" name="Shape 71"/>
        <p:cNvGrpSpPr/>
        <p:nvPr/>
      </p:nvGrpSpPr>
      <p:grpSpPr>
        <a:xfrm>
          <a:off x="0" y="0"/>
          <a:ext cx="0" cy="0"/>
          <a:chOff x="0" y="0"/>
          <a:chExt cx="0" cy="0"/>
        </a:xfrm>
      </p:grpSpPr>
      <p:sp>
        <p:nvSpPr>
          <p:cNvPr id="72" name="Google Shape;72;p16"/>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73" name="Google Shape;73;p16"/>
          <p:cNvSpPr txBox="1"/>
          <p:nvPr>
            <p:ph idx="1" type="body"/>
          </p:nvPr>
        </p:nvSpPr>
        <p:spPr>
          <a:xfrm>
            <a:off x="608229" y="1185277"/>
            <a:ext cx="4103700" cy="31500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2000"/>
              <a:buFont typeface="Calibri"/>
              <a:buNone/>
              <a:defRPr/>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74" name="Google Shape;74;p16"/>
          <p:cNvSpPr/>
          <p:nvPr>
            <p:ph idx="2" type="pic"/>
          </p:nvPr>
        </p:nvSpPr>
        <p:spPr>
          <a:xfrm>
            <a:off x="5047570" y="0"/>
            <a:ext cx="4096500" cy="5143500"/>
          </a:xfrm>
          <a:prstGeom prst="rect">
            <a:avLst/>
          </a:prstGeom>
          <a:noFill/>
          <a:ln>
            <a:noFill/>
          </a:ln>
        </p:spPr>
      </p:sp>
      <p:sp>
        <p:nvSpPr>
          <p:cNvPr id="75" name="Google Shape;75;p16"/>
          <p:cNvSpPr txBox="1"/>
          <p:nvPr>
            <p:ph idx="12" type="sldNum"/>
          </p:nvPr>
        </p:nvSpPr>
        <p:spPr>
          <a:xfrm>
            <a:off x="6609080" y="462411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76" name="Google Shape;76;p16"/>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77" name="Google Shape;77;p16"/>
          <p:cNvSpPr txBox="1"/>
          <p:nvPr>
            <p:ph type="title"/>
          </p:nvPr>
        </p:nvSpPr>
        <p:spPr>
          <a:xfrm>
            <a:off x="608229" y="273844"/>
            <a:ext cx="4124100" cy="7989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700"/>
              <a:buNone/>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Mukautettu asettelu">
  <p:cSld name="7_Mukautettu asettelu">
    <p:spTree>
      <p:nvGrpSpPr>
        <p:cNvPr id="78" name="Shape 78"/>
        <p:cNvGrpSpPr/>
        <p:nvPr/>
      </p:nvGrpSpPr>
      <p:grpSpPr>
        <a:xfrm>
          <a:off x="0" y="0"/>
          <a:ext cx="0" cy="0"/>
          <a:chOff x="0" y="0"/>
          <a:chExt cx="0" cy="0"/>
        </a:xfrm>
      </p:grpSpPr>
      <p:sp>
        <p:nvSpPr>
          <p:cNvPr id="79" name="Google Shape;79;p17"/>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80" name="Google Shape;80;p17"/>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2300"/>
              <a:buFont typeface="Calibri"/>
              <a:buNone/>
              <a:defRPr sz="2300"/>
            </a:lvl1pPr>
            <a:lvl2pPr indent="-355600" lvl="1" marL="914400" rtl="0" algn="l">
              <a:lnSpc>
                <a:spcPct val="90000"/>
              </a:lnSpc>
              <a:spcBef>
                <a:spcPts val="400"/>
              </a:spcBef>
              <a:spcAft>
                <a:spcPts val="0"/>
              </a:spcAft>
              <a:buClr>
                <a:schemeClr val="dk1"/>
              </a:buClr>
              <a:buSzPts val="2000"/>
              <a:buChar char="•"/>
              <a:defRPr sz="2000"/>
            </a:lvl2pPr>
            <a:lvl3pPr indent="-342900" lvl="2" marL="1371600" rtl="0" algn="l">
              <a:lnSpc>
                <a:spcPct val="90000"/>
              </a:lnSpc>
              <a:spcBef>
                <a:spcPts val="400"/>
              </a:spcBef>
              <a:spcAft>
                <a:spcPts val="0"/>
              </a:spcAft>
              <a:buClr>
                <a:schemeClr val="dk1"/>
              </a:buClr>
              <a:buSzPts val="1800"/>
              <a:buChar char="•"/>
              <a:defRPr sz="1800"/>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81" name="Google Shape;81;p17"/>
          <p:cNvSpPr txBox="1"/>
          <p:nvPr>
            <p:ph idx="12" type="sldNum"/>
          </p:nvPr>
        </p:nvSpPr>
        <p:spPr>
          <a:xfrm>
            <a:off x="6457950" y="462411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82" name="Google Shape;82;p17"/>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83" name="Google Shape;83;p17"/>
          <p:cNvSpPr txBox="1"/>
          <p:nvPr/>
        </p:nvSpPr>
        <p:spPr>
          <a:xfrm>
            <a:off x="361475" y="4495850"/>
            <a:ext cx="4383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fi" sz="1000">
                <a:latin typeface="Calibri"/>
                <a:ea typeface="Calibri"/>
                <a:cs typeface="Calibri"/>
                <a:sym typeface="Calibri"/>
              </a:rPr>
              <a:t>Forum Historia 6, Luku 10</a:t>
            </a:r>
            <a:endParaRPr sz="1000">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Image Half Full">
  <p:cSld name="4_Image Half Full">
    <p:spTree>
      <p:nvGrpSpPr>
        <p:cNvPr id="84" name="Shape 84"/>
        <p:cNvGrpSpPr/>
        <p:nvPr/>
      </p:nvGrpSpPr>
      <p:grpSpPr>
        <a:xfrm>
          <a:off x="0" y="0"/>
          <a:ext cx="0" cy="0"/>
          <a:chOff x="0" y="0"/>
          <a:chExt cx="0" cy="0"/>
        </a:xfrm>
      </p:grpSpPr>
      <p:sp>
        <p:nvSpPr>
          <p:cNvPr id="85" name="Google Shape;85;p18"/>
          <p:cNvSpPr txBox="1"/>
          <p:nvPr>
            <p:ph type="title"/>
          </p:nvPr>
        </p:nvSpPr>
        <p:spPr>
          <a:xfrm>
            <a:off x="618445" y="273844"/>
            <a:ext cx="8049000" cy="6081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86" name="Google Shape;86;p18"/>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87" name="Google Shape;87;p18"/>
          <p:cNvSpPr/>
          <p:nvPr/>
        </p:nvSpPr>
        <p:spPr>
          <a:xfrm>
            <a:off x="3151764" y="1530032"/>
            <a:ext cx="1478100" cy="2612400"/>
          </a:xfrm>
          <a:prstGeom prst="rect">
            <a:avLst/>
          </a:prstGeom>
          <a:noFill/>
          <a:ln>
            <a:noFill/>
          </a:ln>
        </p:spPr>
        <p:txBody>
          <a:bodyPr anchorCtr="0" anchor="t" bIns="17150" lIns="34275" spcFirstLastPara="1" rIns="34275" wrap="square" tIns="1715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chemeClr val="dk1"/>
              </a:solidFill>
              <a:latin typeface="Calibri"/>
              <a:ea typeface="Calibri"/>
              <a:cs typeface="Calibri"/>
              <a:sym typeface="Calibri"/>
            </a:endParaRPr>
          </a:p>
        </p:txBody>
      </p:sp>
      <p:sp>
        <p:nvSpPr>
          <p:cNvPr id="88" name="Google Shape;88;p18"/>
          <p:cNvSpPr txBox="1"/>
          <p:nvPr>
            <p:ph idx="1" type="body"/>
          </p:nvPr>
        </p:nvSpPr>
        <p:spPr>
          <a:xfrm>
            <a:off x="628650" y="1147894"/>
            <a:ext cx="3776100" cy="31266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2300"/>
              <a:buFont typeface="Calibri"/>
              <a:buNone/>
              <a:defRPr sz="2300"/>
            </a:lvl1pPr>
            <a:lvl2pPr indent="-355600" lvl="1" marL="914400" rtl="0" algn="l">
              <a:lnSpc>
                <a:spcPct val="90000"/>
              </a:lnSpc>
              <a:spcBef>
                <a:spcPts val="400"/>
              </a:spcBef>
              <a:spcAft>
                <a:spcPts val="0"/>
              </a:spcAft>
              <a:buClr>
                <a:schemeClr val="dk1"/>
              </a:buClr>
              <a:buSzPts val="2000"/>
              <a:buChar char="•"/>
              <a:defRPr sz="2000"/>
            </a:lvl2pPr>
            <a:lvl3pPr indent="-342900" lvl="2" marL="1371600" rtl="0" algn="l">
              <a:lnSpc>
                <a:spcPct val="90000"/>
              </a:lnSpc>
              <a:spcBef>
                <a:spcPts val="400"/>
              </a:spcBef>
              <a:spcAft>
                <a:spcPts val="0"/>
              </a:spcAft>
              <a:buClr>
                <a:schemeClr val="dk1"/>
              </a:buClr>
              <a:buSzPts val="1800"/>
              <a:buChar char="•"/>
              <a:defRPr sz="1800"/>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89" name="Google Shape;89;p18"/>
          <p:cNvSpPr txBox="1"/>
          <p:nvPr>
            <p:ph idx="2" type="body"/>
          </p:nvPr>
        </p:nvSpPr>
        <p:spPr>
          <a:xfrm>
            <a:off x="4890431" y="1147894"/>
            <a:ext cx="3776100" cy="31266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2300"/>
              <a:buFont typeface="Calibri"/>
              <a:buNone/>
              <a:defRPr sz="2300"/>
            </a:lvl1pPr>
            <a:lvl2pPr indent="-355600" lvl="1" marL="914400" rtl="0" algn="l">
              <a:lnSpc>
                <a:spcPct val="90000"/>
              </a:lnSpc>
              <a:spcBef>
                <a:spcPts val="400"/>
              </a:spcBef>
              <a:spcAft>
                <a:spcPts val="0"/>
              </a:spcAft>
              <a:buClr>
                <a:schemeClr val="dk1"/>
              </a:buClr>
              <a:buSzPts val="2000"/>
              <a:buChar char="•"/>
              <a:defRPr sz="2000"/>
            </a:lvl2pPr>
            <a:lvl3pPr indent="-342900" lvl="2" marL="1371600" rtl="0" algn="l">
              <a:lnSpc>
                <a:spcPct val="90000"/>
              </a:lnSpc>
              <a:spcBef>
                <a:spcPts val="400"/>
              </a:spcBef>
              <a:spcAft>
                <a:spcPts val="0"/>
              </a:spcAft>
              <a:buClr>
                <a:schemeClr val="dk1"/>
              </a:buClr>
              <a:buSzPts val="1800"/>
              <a:buChar char="•"/>
              <a:defRPr sz="1800"/>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90" name="Google Shape;90;p18"/>
          <p:cNvSpPr txBox="1"/>
          <p:nvPr>
            <p:ph idx="12" type="sldNum"/>
          </p:nvPr>
        </p:nvSpPr>
        <p:spPr>
          <a:xfrm>
            <a:off x="6609080" y="4595812"/>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91" name="Google Shape;91;p18"/>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Image Half Full">
  <p:cSld name="8_Image Half Full">
    <p:spTree>
      <p:nvGrpSpPr>
        <p:cNvPr id="92" name="Shape 92"/>
        <p:cNvGrpSpPr/>
        <p:nvPr/>
      </p:nvGrpSpPr>
      <p:grpSpPr>
        <a:xfrm>
          <a:off x="0" y="0"/>
          <a:ext cx="0" cy="0"/>
          <a:chOff x="0" y="0"/>
          <a:chExt cx="0" cy="0"/>
        </a:xfrm>
      </p:grpSpPr>
      <p:sp>
        <p:nvSpPr>
          <p:cNvPr id="93" name="Google Shape;93;p19"/>
          <p:cNvSpPr/>
          <p:nvPr>
            <p:ph idx="2" type="pic"/>
          </p:nvPr>
        </p:nvSpPr>
        <p:spPr>
          <a:xfrm>
            <a:off x="0" y="0"/>
            <a:ext cx="4096500" cy="5143500"/>
          </a:xfrm>
          <a:prstGeom prst="rect">
            <a:avLst/>
          </a:prstGeom>
          <a:noFill/>
          <a:ln>
            <a:noFill/>
          </a:ln>
        </p:spPr>
      </p:sp>
      <p:sp>
        <p:nvSpPr>
          <p:cNvPr id="94" name="Google Shape;94;p19"/>
          <p:cNvSpPr txBox="1"/>
          <p:nvPr>
            <p:ph type="title"/>
          </p:nvPr>
        </p:nvSpPr>
        <p:spPr>
          <a:xfrm>
            <a:off x="4267880" y="273844"/>
            <a:ext cx="4399500" cy="8187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95" name="Google Shape;95;p19"/>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96" name="Google Shape;96;p19"/>
          <p:cNvSpPr txBox="1"/>
          <p:nvPr>
            <p:ph idx="1" type="body"/>
          </p:nvPr>
        </p:nvSpPr>
        <p:spPr>
          <a:xfrm>
            <a:off x="4267881" y="1326111"/>
            <a:ext cx="4399500" cy="32592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2000"/>
              <a:buFont typeface="Calibri"/>
              <a:buNone/>
              <a:defRPr/>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97" name="Google Shape;97;p19"/>
          <p:cNvSpPr txBox="1"/>
          <p:nvPr>
            <p:ph idx="12" type="sldNum"/>
          </p:nvPr>
        </p:nvSpPr>
        <p:spPr>
          <a:xfrm>
            <a:off x="6609080" y="462062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98" name="Google Shape;98;p19"/>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Image Half Full">
  <p:cSld name="14_Image Half Full">
    <p:spTree>
      <p:nvGrpSpPr>
        <p:cNvPr id="99" name="Shape 99"/>
        <p:cNvGrpSpPr/>
        <p:nvPr/>
      </p:nvGrpSpPr>
      <p:grpSpPr>
        <a:xfrm>
          <a:off x="0" y="0"/>
          <a:ext cx="0" cy="0"/>
          <a:chOff x="0" y="0"/>
          <a:chExt cx="0" cy="0"/>
        </a:xfrm>
      </p:grpSpPr>
      <p:sp>
        <p:nvSpPr>
          <p:cNvPr id="100" name="Google Shape;100;p20"/>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101" name="Google Shape;101;p20"/>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102" name="Google Shape;102;p20"/>
          <p:cNvSpPr txBox="1"/>
          <p:nvPr>
            <p:ph idx="1" type="body"/>
          </p:nvPr>
        </p:nvSpPr>
        <p:spPr>
          <a:xfrm>
            <a:off x="310075"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03" name="Google Shape;103;p20"/>
          <p:cNvSpPr/>
          <p:nvPr>
            <p:ph idx="2" type="pic"/>
          </p:nvPr>
        </p:nvSpPr>
        <p:spPr>
          <a:xfrm>
            <a:off x="310245" y="1005160"/>
            <a:ext cx="1961700" cy="1781100"/>
          </a:xfrm>
          <a:prstGeom prst="rect">
            <a:avLst/>
          </a:prstGeom>
          <a:noFill/>
          <a:ln>
            <a:noFill/>
          </a:ln>
        </p:spPr>
      </p:sp>
      <p:sp>
        <p:nvSpPr>
          <p:cNvPr id="104" name="Google Shape;104;p20"/>
          <p:cNvSpPr txBox="1"/>
          <p:nvPr>
            <p:ph idx="3" type="body"/>
          </p:nvPr>
        </p:nvSpPr>
        <p:spPr>
          <a:xfrm>
            <a:off x="2494515"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05" name="Google Shape;105;p20"/>
          <p:cNvSpPr/>
          <p:nvPr>
            <p:ph idx="4" type="pic"/>
          </p:nvPr>
        </p:nvSpPr>
        <p:spPr>
          <a:xfrm>
            <a:off x="2494685" y="1005160"/>
            <a:ext cx="1961700" cy="1781100"/>
          </a:xfrm>
          <a:prstGeom prst="rect">
            <a:avLst/>
          </a:prstGeom>
          <a:noFill/>
          <a:ln>
            <a:noFill/>
          </a:ln>
        </p:spPr>
      </p:sp>
      <p:sp>
        <p:nvSpPr>
          <p:cNvPr id="106" name="Google Shape;106;p20"/>
          <p:cNvSpPr txBox="1"/>
          <p:nvPr>
            <p:ph idx="5" type="body"/>
          </p:nvPr>
        </p:nvSpPr>
        <p:spPr>
          <a:xfrm>
            <a:off x="4691898"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07" name="Google Shape;107;p20"/>
          <p:cNvSpPr/>
          <p:nvPr>
            <p:ph idx="6" type="pic"/>
          </p:nvPr>
        </p:nvSpPr>
        <p:spPr>
          <a:xfrm>
            <a:off x="4692067" y="1005160"/>
            <a:ext cx="1961700" cy="1781100"/>
          </a:xfrm>
          <a:prstGeom prst="rect">
            <a:avLst/>
          </a:prstGeom>
          <a:noFill/>
          <a:ln>
            <a:noFill/>
          </a:ln>
        </p:spPr>
      </p:sp>
      <p:sp>
        <p:nvSpPr>
          <p:cNvPr id="108" name="Google Shape;108;p20"/>
          <p:cNvSpPr txBox="1"/>
          <p:nvPr>
            <p:ph idx="7" type="body"/>
          </p:nvPr>
        </p:nvSpPr>
        <p:spPr>
          <a:xfrm>
            <a:off x="6896389"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09" name="Google Shape;109;p20"/>
          <p:cNvSpPr/>
          <p:nvPr>
            <p:ph idx="8" type="pic"/>
          </p:nvPr>
        </p:nvSpPr>
        <p:spPr>
          <a:xfrm>
            <a:off x="6896559" y="1005160"/>
            <a:ext cx="1961700" cy="1781100"/>
          </a:xfrm>
          <a:prstGeom prst="rect">
            <a:avLst/>
          </a:prstGeom>
          <a:noFill/>
          <a:ln>
            <a:noFill/>
          </a:ln>
        </p:spPr>
      </p:sp>
      <p:sp>
        <p:nvSpPr>
          <p:cNvPr id="110" name="Google Shape;110;p20"/>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111" name="Google Shape;111;p20"/>
          <p:cNvSpPr txBox="1"/>
          <p:nvPr>
            <p:ph idx="11" type="ftr"/>
          </p:nvPr>
        </p:nvSpPr>
        <p:spPr>
          <a:xfrm>
            <a:off x="307731"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Image Half Full">
  <p:cSld name="22_Image Half Full">
    <p:spTree>
      <p:nvGrpSpPr>
        <p:cNvPr id="112" name="Shape 112"/>
        <p:cNvGrpSpPr/>
        <p:nvPr/>
      </p:nvGrpSpPr>
      <p:grpSpPr>
        <a:xfrm>
          <a:off x="0" y="0"/>
          <a:ext cx="0" cy="0"/>
          <a:chOff x="0" y="0"/>
          <a:chExt cx="0" cy="0"/>
        </a:xfrm>
      </p:grpSpPr>
      <p:sp>
        <p:nvSpPr>
          <p:cNvPr id="113" name="Google Shape;113;p21"/>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rt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
        <p:nvSpPr>
          <p:cNvPr id="114" name="Google Shape;114;p21"/>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115" name="Google Shape;115;p21"/>
          <p:cNvSpPr txBox="1"/>
          <p:nvPr>
            <p:ph idx="1" type="body"/>
          </p:nvPr>
        </p:nvSpPr>
        <p:spPr>
          <a:xfrm>
            <a:off x="289864" y="1664208"/>
            <a:ext cx="4110000" cy="24696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16" name="Google Shape;116;p21"/>
          <p:cNvSpPr txBox="1"/>
          <p:nvPr>
            <p:ph idx="2" type="body"/>
          </p:nvPr>
        </p:nvSpPr>
        <p:spPr>
          <a:xfrm>
            <a:off x="4723346" y="1673733"/>
            <a:ext cx="4110000" cy="2469600"/>
          </a:xfrm>
          <a:prstGeom prst="rect">
            <a:avLst/>
          </a:prstGeom>
          <a:noFill/>
          <a:ln>
            <a:noFill/>
          </a:ln>
        </p:spPr>
        <p:txBody>
          <a:bodyPr anchorCtr="0" anchor="t" bIns="17150" lIns="34275" spcFirstLastPara="1" rIns="34275" wrap="square" tIns="17150">
            <a:normAutofit/>
          </a:bodyPr>
          <a:lstStyle>
            <a:lvl1pPr indent="-228600" lvl="0" marL="457200" rtl="0" algn="l">
              <a:lnSpc>
                <a:spcPct val="90000"/>
              </a:lnSpc>
              <a:spcBef>
                <a:spcPts val="800"/>
              </a:spcBef>
              <a:spcAft>
                <a:spcPts val="0"/>
              </a:spcAft>
              <a:buClr>
                <a:schemeClr val="dk1"/>
              </a:buClr>
              <a:buSzPts val="1700"/>
              <a:buFont typeface="Calibri"/>
              <a:buNone/>
              <a:defRPr sz="1700"/>
            </a:lvl1pPr>
            <a:lvl2pPr indent="-273050" lvl="1" marL="914400" rtl="0" algn="l">
              <a:lnSpc>
                <a:spcPct val="90000"/>
              </a:lnSpc>
              <a:spcBef>
                <a:spcPts val="400"/>
              </a:spcBef>
              <a:spcAft>
                <a:spcPts val="0"/>
              </a:spcAft>
              <a:buClr>
                <a:schemeClr val="dk1"/>
              </a:buClr>
              <a:buSzPts val="700"/>
              <a:buChar char="•"/>
              <a:defRPr/>
            </a:lvl2pPr>
            <a:lvl3pPr indent="-228600" lvl="2" marL="1371600" rtl="0" algn="l">
              <a:lnSpc>
                <a:spcPct val="90000"/>
              </a:lnSpc>
              <a:spcBef>
                <a:spcPts val="400"/>
              </a:spcBef>
              <a:spcAft>
                <a:spcPts val="0"/>
              </a:spcAft>
              <a:buClr>
                <a:schemeClr val="dk1"/>
              </a:buClr>
              <a:buSzPts val="1700"/>
              <a:buNone/>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17" name="Google Shape;117;p21"/>
          <p:cNvSpPr txBox="1"/>
          <p:nvPr>
            <p:ph idx="3" type="body"/>
          </p:nvPr>
        </p:nvSpPr>
        <p:spPr>
          <a:xfrm>
            <a:off x="289845" y="1194343"/>
            <a:ext cx="4110300" cy="374100"/>
          </a:xfrm>
          <a:prstGeom prst="rect">
            <a:avLst/>
          </a:prstGeom>
          <a:noFill/>
          <a:ln>
            <a:noFill/>
          </a:ln>
        </p:spPr>
        <p:txBody>
          <a:bodyPr anchorCtr="0" anchor="ctr" bIns="17150" lIns="34275" spcFirstLastPara="1" rIns="34275" wrap="square" tIns="17150">
            <a:normAutofit/>
          </a:bodyPr>
          <a:lstStyle>
            <a:lvl1pPr indent="-228600" lvl="0" marL="457200" rtl="0" algn="l">
              <a:lnSpc>
                <a:spcPct val="90000"/>
              </a:lnSpc>
              <a:spcBef>
                <a:spcPts val="800"/>
              </a:spcBef>
              <a:spcAft>
                <a:spcPts val="0"/>
              </a:spcAft>
              <a:buClr>
                <a:srgbClr val="575757"/>
              </a:buClr>
              <a:buSzPts val="1800"/>
              <a:buFont typeface="Calibri"/>
              <a:buNone/>
              <a:defRPr b="1" sz="1800">
                <a:solidFill>
                  <a:srgbClr val="575757"/>
                </a:solidFill>
              </a:defRPr>
            </a:lvl1pPr>
            <a:lvl2pPr indent="-273050" lvl="1" marL="914400" rtl="0" algn="l">
              <a:lnSpc>
                <a:spcPct val="90000"/>
              </a:lnSpc>
              <a:spcBef>
                <a:spcPts val="400"/>
              </a:spcBef>
              <a:spcAft>
                <a:spcPts val="0"/>
              </a:spcAft>
              <a:buClr>
                <a:schemeClr val="dk1"/>
              </a:buClr>
              <a:buSzPts val="700"/>
              <a:buChar char="•"/>
              <a:defRPr/>
            </a:lvl2pPr>
            <a:lvl3pPr indent="-273050" lvl="2" marL="1371600" rtl="0" algn="l">
              <a:lnSpc>
                <a:spcPct val="90000"/>
              </a:lnSpc>
              <a:spcBef>
                <a:spcPts val="400"/>
              </a:spcBef>
              <a:spcAft>
                <a:spcPts val="0"/>
              </a:spcAft>
              <a:buClr>
                <a:schemeClr val="dk1"/>
              </a:buClr>
              <a:buSzPts val="700"/>
              <a:buChar char="•"/>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sp>
        <p:nvSpPr>
          <p:cNvPr id="118" name="Google Shape;118;p21"/>
          <p:cNvSpPr txBox="1"/>
          <p:nvPr>
            <p:ph idx="4" type="body"/>
          </p:nvPr>
        </p:nvSpPr>
        <p:spPr>
          <a:xfrm>
            <a:off x="4721517" y="1208110"/>
            <a:ext cx="4132500" cy="374100"/>
          </a:xfrm>
          <a:prstGeom prst="rect">
            <a:avLst/>
          </a:prstGeom>
          <a:noFill/>
          <a:ln>
            <a:noFill/>
          </a:ln>
        </p:spPr>
        <p:txBody>
          <a:bodyPr anchorCtr="0" anchor="ctr" bIns="17150" lIns="34275" spcFirstLastPara="1" rIns="34275" wrap="square" tIns="17150">
            <a:normAutofit/>
          </a:bodyPr>
          <a:lstStyle>
            <a:lvl1pPr indent="-228600" lvl="0" marL="457200" rtl="0" algn="l">
              <a:lnSpc>
                <a:spcPct val="90000"/>
              </a:lnSpc>
              <a:spcBef>
                <a:spcPts val="800"/>
              </a:spcBef>
              <a:spcAft>
                <a:spcPts val="0"/>
              </a:spcAft>
              <a:buClr>
                <a:srgbClr val="575757"/>
              </a:buClr>
              <a:buSzPts val="1800"/>
              <a:buFont typeface="Calibri"/>
              <a:buNone/>
              <a:defRPr b="1" sz="1800">
                <a:solidFill>
                  <a:srgbClr val="575757"/>
                </a:solidFill>
              </a:defRPr>
            </a:lvl1pPr>
            <a:lvl2pPr indent="-273050" lvl="1" marL="914400" rtl="0" algn="l">
              <a:lnSpc>
                <a:spcPct val="90000"/>
              </a:lnSpc>
              <a:spcBef>
                <a:spcPts val="400"/>
              </a:spcBef>
              <a:spcAft>
                <a:spcPts val="0"/>
              </a:spcAft>
              <a:buClr>
                <a:schemeClr val="dk1"/>
              </a:buClr>
              <a:buSzPts val="700"/>
              <a:buChar char="•"/>
              <a:defRPr/>
            </a:lvl2pPr>
            <a:lvl3pPr indent="-273050" lvl="2" marL="1371600" rtl="0" algn="l">
              <a:lnSpc>
                <a:spcPct val="90000"/>
              </a:lnSpc>
              <a:spcBef>
                <a:spcPts val="400"/>
              </a:spcBef>
              <a:spcAft>
                <a:spcPts val="0"/>
              </a:spcAft>
              <a:buClr>
                <a:schemeClr val="dk1"/>
              </a:buClr>
              <a:buSzPts val="700"/>
              <a:buChar char="•"/>
              <a:defRPr/>
            </a:lvl3pPr>
            <a:lvl4pPr indent="-273050" lvl="3" marL="1828800" rtl="0" algn="l">
              <a:lnSpc>
                <a:spcPct val="90000"/>
              </a:lnSpc>
              <a:spcBef>
                <a:spcPts val="400"/>
              </a:spcBef>
              <a:spcAft>
                <a:spcPts val="0"/>
              </a:spcAft>
              <a:buClr>
                <a:schemeClr val="dk1"/>
              </a:buClr>
              <a:buSzPts val="700"/>
              <a:buChar char="•"/>
              <a:defRPr/>
            </a:lvl4pPr>
            <a:lvl5pPr indent="-273050" lvl="4" marL="2286000" rtl="0" algn="l">
              <a:lnSpc>
                <a:spcPct val="90000"/>
              </a:lnSpc>
              <a:spcBef>
                <a:spcPts val="400"/>
              </a:spcBef>
              <a:spcAft>
                <a:spcPts val="0"/>
              </a:spcAft>
              <a:buClr>
                <a:schemeClr val="dk1"/>
              </a:buClr>
              <a:buSzPts val="700"/>
              <a:buChar char="•"/>
              <a:defRPr/>
            </a:lvl5pPr>
            <a:lvl6pPr indent="-273050" lvl="5" marL="2743200" rtl="0" algn="l">
              <a:lnSpc>
                <a:spcPct val="90000"/>
              </a:lnSpc>
              <a:spcBef>
                <a:spcPts val="400"/>
              </a:spcBef>
              <a:spcAft>
                <a:spcPts val="0"/>
              </a:spcAft>
              <a:buClr>
                <a:schemeClr val="dk1"/>
              </a:buClr>
              <a:buSzPts val="700"/>
              <a:buChar char="•"/>
              <a:defRPr/>
            </a:lvl6pPr>
            <a:lvl7pPr indent="-273050" lvl="6" marL="3200400" rtl="0" algn="l">
              <a:lnSpc>
                <a:spcPct val="90000"/>
              </a:lnSpc>
              <a:spcBef>
                <a:spcPts val="400"/>
              </a:spcBef>
              <a:spcAft>
                <a:spcPts val="0"/>
              </a:spcAft>
              <a:buClr>
                <a:schemeClr val="dk1"/>
              </a:buClr>
              <a:buSzPts val="700"/>
              <a:buChar char="•"/>
              <a:defRPr/>
            </a:lvl7pPr>
            <a:lvl8pPr indent="-273050" lvl="7" marL="3657600" rtl="0" algn="l">
              <a:lnSpc>
                <a:spcPct val="90000"/>
              </a:lnSpc>
              <a:spcBef>
                <a:spcPts val="400"/>
              </a:spcBef>
              <a:spcAft>
                <a:spcPts val="0"/>
              </a:spcAft>
              <a:buClr>
                <a:schemeClr val="dk1"/>
              </a:buClr>
              <a:buSzPts val="700"/>
              <a:buChar char="•"/>
              <a:defRPr/>
            </a:lvl8pPr>
            <a:lvl9pPr indent="-273050" lvl="8" marL="4114800" rtl="0" algn="l">
              <a:lnSpc>
                <a:spcPct val="90000"/>
              </a:lnSpc>
              <a:spcBef>
                <a:spcPts val="400"/>
              </a:spcBef>
              <a:spcAft>
                <a:spcPts val="0"/>
              </a:spcAft>
              <a:buClr>
                <a:schemeClr val="dk1"/>
              </a:buClr>
              <a:buSzPts val="700"/>
              <a:buChar char="•"/>
              <a:defRPr/>
            </a:lvl9pPr>
          </a:lstStyle>
          <a:p/>
        </p:txBody>
      </p:sp>
      <p:cxnSp>
        <p:nvCxnSpPr>
          <p:cNvPr id="119" name="Google Shape;119;p21"/>
          <p:cNvCxnSpPr/>
          <p:nvPr/>
        </p:nvCxnSpPr>
        <p:spPr>
          <a:xfrm>
            <a:off x="288220" y="1576541"/>
            <a:ext cx="4111800" cy="0"/>
          </a:xfrm>
          <a:prstGeom prst="straightConnector1">
            <a:avLst/>
          </a:prstGeom>
          <a:noFill/>
          <a:ln cap="flat" cmpd="sng" w="88900">
            <a:solidFill>
              <a:srgbClr val="575757"/>
            </a:solidFill>
            <a:prstDash val="solid"/>
            <a:miter lim="800000"/>
            <a:headEnd len="sm" w="sm" type="none"/>
            <a:tailEnd len="sm" w="sm" type="none"/>
          </a:ln>
        </p:spPr>
      </p:cxnSp>
      <p:cxnSp>
        <p:nvCxnSpPr>
          <p:cNvPr id="120" name="Google Shape;120;p21"/>
          <p:cNvCxnSpPr/>
          <p:nvPr/>
        </p:nvCxnSpPr>
        <p:spPr>
          <a:xfrm>
            <a:off x="4721703" y="1576541"/>
            <a:ext cx="4111800" cy="0"/>
          </a:xfrm>
          <a:prstGeom prst="straightConnector1">
            <a:avLst/>
          </a:prstGeom>
          <a:noFill/>
          <a:ln cap="flat" cmpd="sng" w="88900">
            <a:solidFill>
              <a:srgbClr val="575757"/>
            </a:solidFill>
            <a:prstDash val="solid"/>
            <a:miter lim="800000"/>
            <a:headEnd len="sm" w="sm" type="none"/>
            <a:tailEnd len="sm" w="sm" type="none"/>
          </a:ln>
        </p:spPr>
      </p:cxnSp>
      <p:sp>
        <p:nvSpPr>
          <p:cNvPr id="121" name="Google Shape;121;p21"/>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122" name="Google Shape;122;p21"/>
          <p:cNvSpPr txBox="1"/>
          <p:nvPr>
            <p:ph idx="11" type="ftr"/>
          </p:nvPr>
        </p:nvSpPr>
        <p:spPr>
          <a:xfrm>
            <a:off x="312283" y="4595812"/>
            <a:ext cx="3086100" cy="273900"/>
          </a:xfrm>
          <a:prstGeom prst="rect">
            <a:avLst/>
          </a:prstGeom>
          <a:noFill/>
          <a:ln>
            <a:noFill/>
          </a:ln>
        </p:spPr>
        <p:txBody>
          <a:bodyPr anchorCtr="0" anchor="b" bIns="17150" lIns="34275" spcFirstLastPara="1" rIns="34275" wrap="square" tIns="17150">
            <a:noAutofit/>
          </a:bodyPr>
          <a:lstStyle>
            <a:lvl1pPr lvl="0" rtl="0" algn="l">
              <a:lnSpc>
                <a:spcPct val="100000"/>
              </a:lnSpc>
              <a:spcBef>
                <a:spcPts val="0"/>
              </a:spcBef>
              <a:spcAft>
                <a:spcPts val="0"/>
              </a:spcAft>
              <a:buSzPts val="500"/>
              <a:buNone/>
              <a:defRPr>
                <a:solidFill>
                  <a:srgbClr val="575757"/>
                </a:solidFill>
              </a:defRPr>
            </a:lvl1pPr>
            <a:lvl2pPr lvl="1" rtl="0" algn="l">
              <a:lnSpc>
                <a:spcPct val="100000"/>
              </a:lnSpc>
              <a:spcBef>
                <a:spcPts val="0"/>
              </a:spcBef>
              <a:spcAft>
                <a:spcPts val="0"/>
              </a:spcAft>
              <a:buSzPts val="500"/>
              <a:buNone/>
              <a:defRPr/>
            </a:lvl2pPr>
            <a:lvl3pPr lvl="2" rtl="0" algn="l">
              <a:lnSpc>
                <a:spcPct val="100000"/>
              </a:lnSpc>
              <a:spcBef>
                <a:spcPts val="0"/>
              </a:spcBef>
              <a:spcAft>
                <a:spcPts val="0"/>
              </a:spcAft>
              <a:buSzPts val="500"/>
              <a:buNone/>
              <a:defRPr/>
            </a:lvl3pPr>
            <a:lvl4pPr lvl="3" rtl="0" algn="l">
              <a:lnSpc>
                <a:spcPct val="100000"/>
              </a:lnSpc>
              <a:spcBef>
                <a:spcPts val="0"/>
              </a:spcBef>
              <a:spcAft>
                <a:spcPts val="0"/>
              </a:spcAft>
              <a:buSzPts val="500"/>
              <a:buNone/>
              <a:defRPr/>
            </a:lvl4pPr>
            <a:lvl5pPr lvl="4" rtl="0" algn="l">
              <a:lnSpc>
                <a:spcPct val="100000"/>
              </a:lnSpc>
              <a:spcBef>
                <a:spcPts val="0"/>
              </a:spcBef>
              <a:spcAft>
                <a:spcPts val="0"/>
              </a:spcAft>
              <a:buSzPts val="500"/>
              <a:buNone/>
              <a:defRPr/>
            </a:lvl5pPr>
            <a:lvl6pPr lvl="5" rtl="0" algn="l">
              <a:lnSpc>
                <a:spcPct val="100000"/>
              </a:lnSpc>
              <a:spcBef>
                <a:spcPts val="0"/>
              </a:spcBef>
              <a:spcAft>
                <a:spcPts val="0"/>
              </a:spcAft>
              <a:buSzPts val="500"/>
              <a:buNone/>
              <a:defRPr/>
            </a:lvl6pPr>
            <a:lvl7pPr lvl="6" rtl="0" algn="l">
              <a:lnSpc>
                <a:spcPct val="100000"/>
              </a:lnSpc>
              <a:spcBef>
                <a:spcPts val="0"/>
              </a:spcBef>
              <a:spcAft>
                <a:spcPts val="0"/>
              </a:spcAft>
              <a:buSzPts val="500"/>
              <a:buNone/>
              <a:defRPr/>
            </a:lvl7pPr>
            <a:lvl8pPr lvl="7" rtl="0" algn="l">
              <a:lnSpc>
                <a:spcPct val="100000"/>
              </a:lnSpc>
              <a:spcBef>
                <a:spcPts val="0"/>
              </a:spcBef>
              <a:spcAft>
                <a:spcPts val="0"/>
              </a:spcAft>
              <a:buSzPts val="500"/>
              <a:buNone/>
              <a:defRPr/>
            </a:lvl8pPr>
            <a:lvl9pPr lvl="8" rtl="0"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lvl1pPr lvl="0" marR="0" rtl="0" algn="ctr">
              <a:lnSpc>
                <a:spcPct val="90000"/>
              </a:lnSpc>
              <a:spcBef>
                <a:spcPts val="0"/>
              </a:spcBef>
              <a:spcAft>
                <a:spcPts val="0"/>
              </a:spcAft>
              <a:buClr>
                <a:srgbClr val="575757"/>
              </a:buClr>
              <a:buSzPts val="3300"/>
              <a:buFont typeface="Calibri"/>
              <a:buNone/>
              <a:defRPr b="0" i="0" sz="33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628650" y="1369219"/>
            <a:ext cx="7886700" cy="3052800"/>
          </a:xfrm>
          <a:prstGeom prst="rect">
            <a:avLst/>
          </a:prstGeom>
          <a:noFill/>
          <a:ln>
            <a:noFill/>
          </a:ln>
        </p:spPr>
        <p:txBody>
          <a:bodyPr anchorCtr="0" anchor="t" bIns="17150" lIns="34275" spcFirstLastPara="1" rIns="34275" wrap="square" tIns="17150">
            <a:normAutofit/>
          </a:bodyPr>
          <a:lstStyle>
            <a:lvl1pPr indent="-228600" lvl="0" marL="457200" marR="0" rtl="0" algn="l">
              <a:lnSpc>
                <a:spcPct val="90000"/>
              </a:lnSpc>
              <a:spcBef>
                <a:spcPts val="8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36550" lvl="2" marL="1371600" marR="0" rtl="0" algn="l">
              <a:lnSpc>
                <a:spcPct val="90000"/>
              </a:lnSpc>
              <a:spcBef>
                <a:spcPts val="4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53" name="Google Shape;53;p13"/>
          <p:cNvSpPr txBox="1"/>
          <p:nvPr>
            <p:ph idx="12" type="sldNum"/>
          </p:nvPr>
        </p:nvSpPr>
        <p:spPr>
          <a:xfrm>
            <a:off x="6478371" y="4595812"/>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54" name="Google Shape;54;p13"/>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marR="0" rtl="0" algn="l">
              <a:lnSpc>
                <a:spcPct val="100000"/>
              </a:lnSpc>
              <a:spcBef>
                <a:spcPts val="0"/>
              </a:spcBef>
              <a:spcAft>
                <a:spcPts val="0"/>
              </a:spcAft>
              <a:buClr>
                <a:srgbClr val="000000"/>
              </a:buClr>
              <a:buSzPts val="500"/>
              <a:buFont typeface="Arial"/>
              <a:buNone/>
              <a:defRPr b="0" i="0" sz="8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9FAD"/>
        </a:solidFill>
      </p:bgPr>
    </p:bg>
    <p:spTree>
      <p:nvGrpSpPr>
        <p:cNvPr id="126" name="Shape 126"/>
        <p:cNvGrpSpPr/>
        <p:nvPr/>
      </p:nvGrpSpPr>
      <p:grpSpPr>
        <a:xfrm>
          <a:off x="0" y="0"/>
          <a:ext cx="0" cy="0"/>
          <a:chOff x="0" y="0"/>
          <a:chExt cx="0" cy="0"/>
        </a:xfrm>
      </p:grpSpPr>
      <p:sp>
        <p:nvSpPr>
          <p:cNvPr id="127" name="Google Shape;127;p22"/>
          <p:cNvSpPr txBox="1"/>
          <p:nvPr>
            <p:ph type="title"/>
          </p:nvPr>
        </p:nvSpPr>
        <p:spPr>
          <a:xfrm>
            <a:off x="628650" y="2162587"/>
            <a:ext cx="7886700" cy="994200"/>
          </a:xfrm>
          <a:prstGeom prst="rect">
            <a:avLst/>
          </a:prstGeom>
          <a:noFill/>
          <a:ln>
            <a:noFill/>
          </a:ln>
        </p:spPr>
        <p:txBody>
          <a:bodyPr anchorCtr="0" anchor="ctr" bIns="17150" lIns="34275" spcFirstLastPara="1" rIns="34275" wrap="square" tIns="17150">
            <a:normAutofit fontScale="90000"/>
          </a:bodyPr>
          <a:lstStyle/>
          <a:p>
            <a:pPr indent="-434340" lvl="0" marL="457200" rtl="0" algn="ctr">
              <a:lnSpc>
                <a:spcPct val="90000"/>
              </a:lnSpc>
              <a:spcBef>
                <a:spcPts val="0"/>
              </a:spcBef>
              <a:spcAft>
                <a:spcPts val="0"/>
              </a:spcAft>
              <a:buSzPct val="100000"/>
              <a:buAutoNum type="arabicPeriod" startAt="10"/>
            </a:pPr>
            <a:r>
              <a:rPr lang="fi"/>
              <a:t>Aboriginaalien ja eurooppalaisten kohtaaminen</a:t>
            </a:r>
            <a:endParaRPr/>
          </a:p>
          <a:p>
            <a:pPr indent="0" lvl="0" marL="0" rtl="0" algn="ctr">
              <a:lnSpc>
                <a:spcPct val="90000"/>
              </a:lnSpc>
              <a:spcBef>
                <a:spcPts val="0"/>
              </a:spcBef>
              <a:spcAft>
                <a:spcPts val="0"/>
              </a:spcAft>
              <a:buNone/>
            </a:pPr>
            <a:br>
              <a:rPr lang="fi"/>
            </a:br>
            <a:r>
              <a:rPr lang="fi"/>
              <a:t>Aboriginaalien asema ennen ja nyt</a:t>
            </a:r>
            <a:endParaRPr/>
          </a:p>
        </p:txBody>
      </p:sp>
      <p:sp>
        <p:nvSpPr>
          <p:cNvPr id="128" name="Google Shape;128;p22"/>
          <p:cNvSpPr txBox="1"/>
          <p:nvPr>
            <p:ph idx="2" type="body"/>
          </p:nvPr>
        </p:nvSpPr>
        <p:spPr>
          <a:xfrm>
            <a:off x="628650" y="1071242"/>
            <a:ext cx="7886700" cy="4068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Clr>
                <a:schemeClr val="lt1"/>
              </a:buClr>
              <a:buSzPts val="1800"/>
              <a:buFont typeface="Calibri"/>
              <a:buNone/>
            </a:pPr>
            <a:r>
              <a:rPr lang="fi"/>
              <a:t>6</a:t>
            </a:r>
            <a:endParaRPr/>
          </a:p>
        </p:txBody>
      </p:sp>
      <p:sp>
        <p:nvSpPr>
          <p:cNvPr id="129" name="Google Shape;129;p22"/>
          <p:cNvSpPr txBox="1"/>
          <p:nvPr>
            <p:ph idx="1" type="body"/>
          </p:nvPr>
        </p:nvSpPr>
        <p:spPr>
          <a:xfrm>
            <a:off x="628650" y="664404"/>
            <a:ext cx="7886700" cy="4068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Clr>
                <a:schemeClr val="lt1"/>
              </a:buClr>
              <a:buSzPts val="2500"/>
              <a:buFont typeface="Calibri"/>
              <a:buNone/>
            </a:pPr>
            <a:r>
              <a:rPr lang="fi"/>
              <a:t>Forum Historia</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1"/>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Aboriginaalien asema tänään</a:t>
            </a:r>
            <a:endParaRPr/>
          </a:p>
        </p:txBody>
      </p:sp>
      <p:sp>
        <p:nvSpPr>
          <p:cNvPr id="183" name="Google Shape;183;p31"/>
          <p:cNvSpPr txBox="1"/>
          <p:nvPr>
            <p:ph idx="1" type="body"/>
          </p:nvPr>
        </p:nvSpPr>
        <p:spPr>
          <a:xfrm>
            <a:off x="628650" y="1398942"/>
            <a:ext cx="7886700" cy="3054600"/>
          </a:xfrm>
          <a:prstGeom prst="rect">
            <a:avLst/>
          </a:prstGeom>
        </p:spPr>
        <p:txBody>
          <a:bodyPr anchorCtr="0" anchor="t" bIns="17150" lIns="34275" spcFirstLastPara="1" rIns="34275" wrap="square" tIns="17150">
            <a:noAutofit/>
          </a:bodyPr>
          <a:lstStyle/>
          <a:p>
            <a:pPr indent="0" lvl="0" marL="0" rtl="0" algn="l">
              <a:lnSpc>
                <a:spcPct val="100000"/>
              </a:lnSpc>
              <a:spcBef>
                <a:spcPts val="0"/>
              </a:spcBef>
              <a:spcAft>
                <a:spcPts val="0"/>
              </a:spcAft>
              <a:buSzPts val="688"/>
              <a:buNone/>
            </a:pPr>
            <a:r>
              <a:rPr b="1" lang="fi" sz="2325"/>
              <a:t>Uusia ja vanhoja ongelmia</a:t>
            </a:r>
            <a:endParaRPr b="1" sz="2325"/>
          </a:p>
          <a:p>
            <a:pPr indent="-376237" lvl="0" marL="457200" rtl="0" algn="l">
              <a:lnSpc>
                <a:spcPct val="100000"/>
              </a:lnSpc>
              <a:spcBef>
                <a:spcPts val="1200"/>
              </a:spcBef>
              <a:spcAft>
                <a:spcPts val="0"/>
              </a:spcAft>
              <a:buSzPts val="2325"/>
              <a:buChar char="●"/>
            </a:pPr>
            <a:r>
              <a:rPr lang="fi" sz="2325"/>
              <a:t>Suurta osaa kaapatuista maista ei ole vieläkään palautettu niiden alkuperäisille omistajille.</a:t>
            </a:r>
            <a:endParaRPr sz="2325"/>
          </a:p>
          <a:p>
            <a:pPr indent="-376237" lvl="0" marL="457200" rtl="0" algn="l">
              <a:lnSpc>
                <a:spcPct val="100000"/>
              </a:lnSpc>
              <a:spcBef>
                <a:spcPts val="0"/>
              </a:spcBef>
              <a:spcAft>
                <a:spcPts val="0"/>
              </a:spcAft>
              <a:buSzPts val="2325"/>
              <a:buChar char="●"/>
            </a:pPr>
            <a:r>
              <a:rPr lang="fi" sz="2325"/>
              <a:t>Kehityksestä huolimatta aboriginaalit kärsivät yhä valtaväestöä enemmän köyhyydestä, itsemurhista, päihteistä, syrjinnästä ja väkivallasta.</a:t>
            </a:r>
            <a:endParaRPr sz="2325"/>
          </a:p>
          <a:p>
            <a:pPr indent="-376237" lvl="0" marL="457200" rtl="0" algn="l">
              <a:lnSpc>
                <a:spcPct val="100000"/>
              </a:lnSpc>
              <a:spcBef>
                <a:spcPts val="0"/>
              </a:spcBef>
              <a:spcAft>
                <a:spcPts val="0"/>
              </a:spcAft>
              <a:buSzPts val="2325"/>
              <a:buChar char="●"/>
            </a:pPr>
            <a:r>
              <a:rPr lang="fi" sz="2325"/>
              <a:t>Ongelmat koskevat erityisesti maaseudulla asuvia.</a:t>
            </a:r>
            <a:endParaRPr sz="2325"/>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3"/>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Brittien asenteet aboriginaaleja kohtaan</a:t>
            </a:r>
            <a:endParaRPr/>
          </a:p>
        </p:txBody>
      </p:sp>
      <p:sp>
        <p:nvSpPr>
          <p:cNvPr id="135" name="Google Shape;135;p23"/>
          <p:cNvSpPr txBox="1"/>
          <p:nvPr>
            <p:ph idx="1" type="body"/>
          </p:nvPr>
        </p:nvSpPr>
        <p:spPr>
          <a:xfrm>
            <a:off x="628650" y="1182325"/>
            <a:ext cx="7886700" cy="3373800"/>
          </a:xfrm>
          <a:prstGeom prst="rect">
            <a:avLst/>
          </a:prstGeom>
        </p:spPr>
        <p:txBody>
          <a:bodyPr anchorCtr="0" anchor="t" bIns="17150" lIns="34275" spcFirstLastPara="1" rIns="34275" wrap="square" tIns="17150">
            <a:normAutofit/>
          </a:bodyPr>
          <a:lstStyle/>
          <a:p>
            <a:pPr indent="-342900" lvl="0" marL="457200" rtl="0" algn="l">
              <a:lnSpc>
                <a:spcPct val="100000"/>
              </a:lnSpc>
              <a:spcBef>
                <a:spcPts val="0"/>
              </a:spcBef>
              <a:spcAft>
                <a:spcPts val="0"/>
              </a:spcAft>
              <a:buSzPts val="1800"/>
              <a:buChar char="●"/>
            </a:pPr>
            <a:r>
              <a:rPr lang="fi" sz="1800"/>
              <a:t>1770-luvulla brittiläisen tutkimusmatkailija James Cookin retkikunta tutki Australian itärannikkoa.</a:t>
            </a:r>
            <a:endParaRPr sz="1800"/>
          </a:p>
          <a:p>
            <a:pPr indent="-342900" lvl="0" marL="457200" rtl="0" algn="l">
              <a:lnSpc>
                <a:spcPct val="100000"/>
              </a:lnSpc>
              <a:spcBef>
                <a:spcPts val="0"/>
              </a:spcBef>
              <a:spcAft>
                <a:spcPts val="0"/>
              </a:spcAft>
              <a:buSzPts val="1800"/>
              <a:buFont typeface="Source Sans Pro"/>
              <a:buChar char="●"/>
            </a:pPr>
            <a:r>
              <a:rPr lang="fi" sz="1800"/>
              <a:t>Cook kuvaili kohtaamaansa alkuperäisväestöä </a:t>
            </a:r>
            <a:r>
              <a:rPr b="1" lang="fi" sz="1800"/>
              <a:t>etnoromanttisesti</a:t>
            </a:r>
            <a:r>
              <a:rPr lang="fi" sz="1800"/>
              <a:t>: hän ajatteli, että aboriginaalit olivat onnellisia ja viattomia </a:t>
            </a:r>
            <a:r>
              <a:rPr i="1" lang="fi" sz="1800"/>
              <a:t>jaloja villejä</a:t>
            </a:r>
            <a:r>
              <a:rPr lang="fi" sz="1800"/>
              <a:t>.</a:t>
            </a:r>
            <a:endParaRPr sz="1800"/>
          </a:p>
          <a:p>
            <a:pPr indent="-342900" lvl="0" marL="457200" rtl="0" algn="l">
              <a:lnSpc>
                <a:spcPct val="100000"/>
              </a:lnSpc>
              <a:spcBef>
                <a:spcPts val="0"/>
              </a:spcBef>
              <a:spcAft>
                <a:spcPts val="0"/>
              </a:spcAft>
              <a:buSzPts val="1800"/>
              <a:buFont typeface="Source Sans Pro"/>
              <a:buChar char="●"/>
            </a:pPr>
            <a:r>
              <a:rPr lang="fi" sz="1800"/>
              <a:t>Myöhemmin brittien asenne muuttui </a:t>
            </a:r>
            <a:r>
              <a:rPr b="1" lang="fi" sz="1800"/>
              <a:t>etnosentristiseksi </a:t>
            </a:r>
            <a:r>
              <a:rPr lang="fi" sz="1800"/>
              <a:t>ja </a:t>
            </a:r>
            <a:r>
              <a:rPr b="1" lang="fi" sz="1800"/>
              <a:t>rasistiseksi</a:t>
            </a:r>
            <a:r>
              <a:rPr lang="fi" sz="1800"/>
              <a:t>.  Aboriginaalien kulttuuria pidettiin kehittymättömänä ja heidän ajateltiin kuuluvan villiin, rumaan ja alhaiseen ihmisrotuun.</a:t>
            </a:r>
            <a:endParaRPr sz="1800"/>
          </a:p>
          <a:p>
            <a:pPr indent="-342900" lvl="0" marL="457200" rtl="0" algn="l">
              <a:lnSpc>
                <a:spcPct val="100000"/>
              </a:lnSpc>
              <a:spcBef>
                <a:spcPts val="0"/>
              </a:spcBef>
              <a:spcAft>
                <a:spcPts val="0"/>
              </a:spcAft>
              <a:buSzPts val="1800"/>
              <a:buFont typeface="Source Sans Pro"/>
              <a:buChar char="●"/>
            </a:pPr>
            <a:r>
              <a:rPr lang="fi" sz="1800"/>
              <a:t>Aboriginaaleista huolimatta britit ajattelivat, että Australia oli</a:t>
            </a:r>
            <a:r>
              <a:rPr b="1" lang="fi" sz="1800"/>
              <a:t> </a:t>
            </a:r>
            <a:r>
              <a:rPr lang="fi" sz="1800"/>
              <a:t>asuttamaton maanosa eli </a:t>
            </a:r>
            <a:r>
              <a:rPr i="1" lang="fi" sz="1800"/>
              <a:t>terra nullius</a:t>
            </a:r>
            <a:r>
              <a:rPr lang="fi" sz="1800"/>
              <a:t>,</a:t>
            </a:r>
            <a:r>
              <a:rPr lang="fi" sz="1800"/>
              <a:t> jonka ensimmäisenä vallannut valtio saisi pitää itsellään.</a:t>
            </a:r>
            <a:endParaRPr sz="1800"/>
          </a:p>
          <a:p>
            <a:pPr indent="-342900" lvl="0" marL="457200" rtl="0" algn="l">
              <a:lnSpc>
                <a:spcPct val="100000"/>
              </a:lnSpc>
              <a:spcBef>
                <a:spcPts val="0"/>
              </a:spcBef>
              <a:spcAft>
                <a:spcPts val="0"/>
              </a:spcAft>
              <a:buSzPts val="1800"/>
              <a:buChar char="●"/>
            </a:pPr>
            <a:r>
              <a:rPr lang="fi" sz="1800"/>
              <a:t>Britit käyttivät Australiaa rangaistussiirtolana ja kuljettivat sinne vankeja  1788–1868.</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4"/>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Pakkosiirrot reservaatteihin</a:t>
            </a:r>
            <a:endParaRPr/>
          </a:p>
        </p:txBody>
      </p:sp>
      <p:sp>
        <p:nvSpPr>
          <p:cNvPr id="141" name="Google Shape;141;p24"/>
          <p:cNvSpPr txBox="1"/>
          <p:nvPr>
            <p:ph idx="1" type="body"/>
          </p:nvPr>
        </p:nvSpPr>
        <p:spPr>
          <a:xfrm>
            <a:off x="628650" y="1398951"/>
            <a:ext cx="7886700" cy="3438600"/>
          </a:xfrm>
          <a:prstGeom prst="rect">
            <a:avLst/>
          </a:prstGeom>
        </p:spPr>
        <p:txBody>
          <a:bodyPr anchorCtr="0" anchor="t" bIns="17150" lIns="34275" spcFirstLastPara="1" rIns="34275" wrap="square" tIns="17150">
            <a:normAutofit/>
          </a:bodyPr>
          <a:lstStyle/>
          <a:p>
            <a:pPr indent="-374650" lvl="0" marL="457200" rtl="0" algn="l">
              <a:lnSpc>
                <a:spcPct val="100000"/>
              </a:lnSpc>
              <a:spcBef>
                <a:spcPts val="0"/>
              </a:spcBef>
              <a:spcAft>
                <a:spcPts val="0"/>
              </a:spcAft>
              <a:buSzPts val="2300"/>
              <a:buChar char="●"/>
            </a:pPr>
            <a:r>
              <a:rPr lang="fi"/>
              <a:t>Löytöretkien jälkeen britit alkoivat asuttaa Australiaa. Vuosina 1831–1840 Australiaan muutti 65 000 uudisasukasta.</a:t>
            </a:r>
            <a:endParaRPr/>
          </a:p>
          <a:p>
            <a:pPr indent="-374650" lvl="0" marL="457200" rtl="0" algn="l">
              <a:lnSpc>
                <a:spcPct val="100000"/>
              </a:lnSpc>
              <a:spcBef>
                <a:spcPts val="0"/>
              </a:spcBef>
              <a:spcAft>
                <a:spcPts val="0"/>
              </a:spcAft>
              <a:buSzPts val="2300"/>
              <a:buChar char="●"/>
            </a:pPr>
            <a:r>
              <a:rPr lang="fi"/>
              <a:t>Erilainen elämäntapa ajoi alkuperäisväestön ja uudisasukkaat jatkuviin konflikteihin:</a:t>
            </a:r>
            <a:endParaRPr/>
          </a:p>
          <a:p>
            <a:pPr indent="-374650" lvl="0" marL="914400" rtl="0" algn="l">
              <a:lnSpc>
                <a:spcPct val="100000"/>
              </a:lnSpc>
              <a:spcBef>
                <a:spcPts val="0"/>
              </a:spcBef>
              <a:spcAft>
                <a:spcPts val="0"/>
              </a:spcAft>
              <a:buSzPts val="2300"/>
              <a:buFont typeface="Source Sans Pro"/>
              <a:buChar char="●"/>
            </a:pPr>
            <a:r>
              <a:rPr lang="fi"/>
              <a:t>Aboriginaalien elämäntapa oli </a:t>
            </a:r>
            <a:r>
              <a:rPr b="1" lang="fi"/>
              <a:t>kiertävä</a:t>
            </a:r>
            <a:r>
              <a:rPr lang="fi"/>
              <a:t>, eikä maata voinut omistaa.</a:t>
            </a:r>
            <a:endParaRPr/>
          </a:p>
          <a:p>
            <a:pPr indent="-374650" lvl="0" marL="914400" rtl="0" algn="l">
              <a:lnSpc>
                <a:spcPct val="100000"/>
              </a:lnSpc>
              <a:spcBef>
                <a:spcPts val="0"/>
              </a:spcBef>
              <a:spcAft>
                <a:spcPts val="0"/>
              </a:spcAft>
              <a:buSzPts val="2300"/>
              <a:buFont typeface="Source Sans Pro"/>
              <a:buChar char="●"/>
            </a:pPr>
            <a:r>
              <a:rPr lang="fi"/>
              <a:t>Uudisasukkaiden elinkeinot eli viljely ja karjankasvatus taas perustuivat maanomistukseen ja</a:t>
            </a:r>
            <a:r>
              <a:rPr b="1" lang="fi"/>
              <a:t> pysyvään asutukseen.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5"/>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Pakkosiirrot reservaatteihin</a:t>
            </a:r>
            <a:endParaRPr/>
          </a:p>
        </p:txBody>
      </p:sp>
      <p:sp>
        <p:nvSpPr>
          <p:cNvPr id="147" name="Google Shape;147;p25"/>
          <p:cNvSpPr txBox="1"/>
          <p:nvPr>
            <p:ph idx="1" type="body"/>
          </p:nvPr>
        </p:nvSpPr>
        <p:spPr>
          <a:xfrm>
            <a:off x="628650" y="1398951"/>
            <a:ext cx="7886700" cy="3438600"/>
          </a:xfrm>
          <a:prstGeom prst="rect">
            <a:avLst/>
          </a:prstGeom>
        </p:spPr>
        <p:txBody>
          <a:bodyPr anchorCtr="0" anchor="t" bIns="17150" lIns="34275" spcFirstLastPara="1" rIns="34275" wrap="square" tIns="17150">
            <a:noAutofit/>
          </a:bodyPr>
          <a:lstStyle/>
          <a:p>
            <a:pPr indent="-355600" lvl="0" marL="457200" rtl="0" algn="l">
              <a:lnSpc>
                <a:spcPct val="100000"/>
              </a:lnSpc>
              <a:spcBef>
                <a:spcPts val="0"/>
              </a:spcBef>
              <a:spcAft>
                <a:spcPts val="0"/>
              </a:spcAft>
              <a:buSzPts val="2000"/>
              <a:buChar char="●"/>
            </a:pPr>
            <a:r>
              <a:rPr lang="fi" sz="2000"/>
              <a:t>Leviävän asutuksen ja karjatalouden vuoksi alkuperäisväestön mahdollisuudet keräillä ja metsästää heikkenivät jatkuvasti. Vastarintaa tekevät aboriginaalit karkotettiin syvemmälle sisämaahan.</a:t>
            </a:r>
            <a:endParaRPr sz="2000"/>
          </a:p>
          <a:p>
            <a:pPr indent="-355600" lvl="0" marL="457200" rtl="0" algn="l">
              <a:lnSpc>
                <a:spcPct val="100000"/>
              </a:lnSpc>
              <a:spcBef>
                <a:spcPts val="0"/>
              </a:spcBef>
              <a:spcAft>
                <a:spcPts val="0"/>
              </a:spcAft>
              <a:buSzPts val="2000"/>
              <a:buFont typeface="Source Sans Pro"/>
              <a:buChar char="●"/>
            </a:pPr>
            <a:r>
              <a:rPr lang="fi" sz="2000"/>
              <a:t>Britit kannattivat väestöt erillään pitävää </a:t>
            </a:r>
            <a:r>
              <a:rPr b="1" lang="fi" sz="2000"/>
              <a:t>segregaatiota </a:t>
            </a:r>
            <a:r>
              <a:rPr lang="fi" sz="2000"/>
              <a:t>ja lopulta alkuperäisväestö pakkosiirrettiin </a:t>
            </a:r>
            <a:r>
              <a:rPr b="1" lang="fi" sz="2000"/>
              <a:t>reservaatteihin</a:t>
            </a:r>
            <a:r>
              <a:rPr lang="fi" sz="2000"/>
              <a:t>.</a:t>
            </a:r>
            <a:endParaRPr sz="2000"/>
          </a:p>
          <a:p>
            <a:pPr indent="-355600" lvl="0" marL="457200" rtl="0" algn="l">
              <a:lnSpc>
                <a:spcPct val="100000"/>
              </a:lnSpc>
              <a:spcBef>
                <a:spcPts val="0"/>
              </a:spcBef>
              <a:spcAft>
                <a:spcPts val="0"/>
              </a:spcAft>
              <a:buSzPts val="2000"/>
              <a:buChar char="●"/>
            </a:pPr>
            <a:r>
              <a:rPr lang="fi" sz="2000"/>
              <a:t>Kokonaisuudessaan alkuperäisväestön ja eurooppalaisten kohtaaminen oli tuhoisa. 1700-luvun lopulla </a:t>
            </a:r>
            <a:r>
              <a:rPr lang="fi" sz="2000"/>
              <a:t>aboriginaaleja</a:t>
            </a:r>
            <a:r>
              <a:rPr lang="fi" sz="2000"/>
              <a:t> oli yli puoli miljoonaa, mutta vuonna 1930 heitä oli jäljellä enää 60 000.  Nykyään väestö on elpynyt – 2020-luvun alussa aboriginaaleiksi identifioituvia oli jo noin 900 000.</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6"/>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Historian vääryydet ja käänne</a:t>
            </a:r>
            <a:endParaRPr/>
          </a:p>
        </p:txBody>
      </p:sp>
      <p:sp>
        <p:nvSpPr>
          <p:cNvPr id="153" name="Google Shape;153;p26"/>
          <p:cNvSpPr txBox="1"/>
          <p:nvPr>
            <p:ph idx="1" type="body"/>
          </p:nvPr>
        </p:nvSpPr>
        <p:spPr>
          <a:xfrm>
            <a:off x="628650" y="1268050"/>
            <a:ext cx="7886700" cy="3569400"/>
          </a:xfrm>
          <a:prstGeom prst="rect">
            <a:avLst/>
          </a:prstGeom>
        </p:spPr>
        <p:txBody>
          <a:bodyPr anchorCtr="0" anchor="t" bIns="17150" lIns="34275" spcFirstLastPara="1" rIns="34275" wrap="square" tIns="17150">
            <a:noAutofit/>
          </a:bodyPr>
          <a:lstStyle/>
          <a:p>
            <a:pPr indent="-363537" lvl="0" marL="457200" rtl="0" algn="l">
              <a:lnSpc>
                <a:spcPct val="100000"/>
              </a:lnSpc>
              <a:spcBef>
                <a:spcPts val="0"/>
              </a:spcBef>
              <a:spcAft>
                <a:spcPts val="0"/>
              </a:spcAft>
              <a:buSzPts val="2125"/>
              <a:buFont typeface="Source Sans Pro"/>
              <a:buChar char="●"/>
            </a:pPr>
            <a:r>
              <a:rPr lang="fi" sz="2125"/>
              <a:t>Siirtomaaisännät kohtelivat aboriginaaleja tylysti ja pyrkivät sulauttamaan eli </a:t>
            </a:r>
            <a:r>
              <a:rPr b="1" lang="fi" sz="2125"/>
              <a:t>assimiloimaan </a:t>
            </a:r>
            <a:r>
              <a:rPr lang="fi" sz="2125"/>
              <a:t>heidät valtaväestöön.</a:t>
            </a:r>
            <a:endParaRPr sz="2125"/>
          </a:p>
          <a:p>
            <a:pPr indent="-363537" lvl="0" marL="457200" rtl="0" algn="l">
              <a:lnSpc>
                <a:spcPct val="100000"/>
              </a:lnSpc>
              <a:spcBef>
                <a:spcPts val="0"/>
              </a:spcBef>
              <a:spcAft>
                <a:spcPts val="0"/>
              </a:spcAft>
              <a:buSzPts val="2125"/>
              <a:buFont typeface="Source Sans Pro"/>
              <a:buChar char="●"/>
            </a:pPr>
            <a:r>
              <a:rPr b="1" lang="fi" sz="2125"/>
              <a:t>Kadotettu sukupolvi</a:t>
            </a:r>
            <a:r>
              <a:rPr lang="fi" sz="2125"/>
              <a:t>: Aboriginaalien lapsia erotettiin vanhemmistaan ja vietiin kasvatuslaitoksiin tai valkoisiin perheisiin. Vuoteen 1972 asti oli sallittua jopa riistää alkuperäisväestön lapsi perheeltään.</a:t>
            </a:r>
            <a:endParaRPr sz="2125"/>
          </a:p>
          <a:p>
            <a:pPr indent="-363537" lvl="0" marL="457200" rtl="0" algn="l">
              <a:lnSpc>
                <a:spcPct val="100000"/>
              </a:lnSpc>
              <a:spcBef>
                <a:spcPts val="0"/>
              </a:spcBef>
              <a:spcAft>
                <a:spcPts val="0"/>
              </a:spcAft>
              <a:buSzPts val="2125"/>
              <a:buFont typeface="Source Sans Pro"/>
              <a:buChar char="●"/>
            </a:pPr>
            <a:r>
              <a:rPr lang="fi" sz="2125"/>
              <a:t>Assimilaatio toteutui huonosti, koska rasistisessa kulttuurissa aboriginaaleja ei ihonvärinsä vuoksi hyväksytty osaksi yhteiskuntaa. Elämä reservaateissa oli valkoisten viranomaisten valvomaa ja rajoittamaa.</a:t>
            </a:r>
            <a:endParaRPr sz="2125"/>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7"/>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Historian vääryydet ja käänne</a:t>
            </a:r>
            <a:endParaRPr/>
          </a:p>
        </p:txBody>
      </p:sp>
      <p:sp>
        <p:nvSpPr>
          <p:cNvPr id="159" name="Google Shape;159;p27"/>
          <p:cNvSpPr txBox="1"/>
          <p:nvPr>
            <p:ph idx="1" type="body"/>
          </p:nvPr>
        </p:nvSpPr>
        <p:spPr>
          <a:xfrm>
            <a:off x="628650" y="1398951"/>
            <a:ext cx="7886700" cy="3438600"/>
          </a:xfrm>
          <a:prstGeom prst="rect">
            <a:avLst/>
          </a:prstGeom>
        </p:spPr>
        <p:txBody>
          <a:bodyPr anchorCtr="0" anchor="t" bIns="17150" lIns="34275" spcFirstLastPara="1" rIns="34275" wrap="square" tIns="17150">
            <a:noAutofit/>
          </a:bodyPr>
          <a:lstStyle/>
          <a:p>
            <a:pPr indent="-369887" lvl="0" marL="457200" rtl="0" algn="l">
              <a:lnSpc>
                <a:spcPct val="100000"/>
              </a:lnSpc>
              <a:spcBef>
                <a:spcPts val="0"/>
              </a:spcBef>
              <a:spcAft>
                <a:spcPts val="0"/>
              </a:spcAft>
              <a:buSzPts val="2225"/>
              <a:buChar char="●"/>
            </a:pPr>
            <a:r>
              <a:rPr b="1" lang="fi" sz="2225"/>
              <a:t>1960-luvulla tapahtui käänne parempaan.</a:t>
            </a:r>
            <a:endParaRPr b="1" sz="2225"/>
          </a:p>
          <a:p>
            <a:pPr indent="-369887" lvl="0" marL="457200" rtl="0" algn="l">
              <a:lnSpc>
                <a:spcPct val="100000"/>
              </a:lnSpc>
              <a:spcBef>
                <a:spcPts val="0"/>
              </a:spcBef>
              <a:spcAft>
                <a:spcPts val="0"/>
              </a:spcAft>
              <a:buSzPts val="2225"/>
              <a:buChar char="●"/>
            </a:pPr>
            <a:r>
              <a:rPr lang="fi" sz="2225"/>
              <a:t>Rotuerottelulakeja kumottiin.</a:t>
            </a:r>
            <a:endParaRPr sz="2225"/>
          </a:p>
          <a:p>
            <a:pPr indent="-369887" lvl="0" marL="457200" rtl="0" algn="l">
              <a:lnSpc>
                <a:spcPct val="100000"/>
              </a:lnSpc>
              <a:spcBef>
                <a:spcPts val="0"/>
              </a:spcBef>
              <a:spcAft>
                <a:spcPts val="0"/>
              </a:spcAft>
              <a:buSzPts val="2225"/>
              <a:buChar char="●"/>
            </a:pPr>
            <a:r>
              <a:rPr lang="fi" sz="2225"/>
              <a:t>Alkuperäisväestö sai äänioikeuden ja kansalaisoikeudet.</a:t>
            </a:r>
            <a:endParaRPr sz="2225"/>
          </a:p>
          <a:p>
            <a:pPr indent="-369887" lvl="0" marL="457200" rtl="0" algn="l">
              <a:lnSpc>
                <a:spcPct val="100000"/>
              </a:lnSpc>
              <a:spcBef>
                <a:spcPts val="0"/>
              </a:spcBef>
              <a:spcAft>
                <a:spcPts val="0"/>
              </a:spcAft>
              <a:buSzPts val="2225"/>
              <a:buChar char="●"/>
            </a:pPr>
            <a:r>
              <a:rPr lang="fi" sz="2225"/>
              <a:t>Rotusyrjintä kiellettiin lailla vuonna 1975. Asenteet muuttuivat hitaammin.</a:t>
            </a:r>
            <a:endParaRPr sz="2225"/>
          </a:p>
          <a:p>
            <a:pPr indent="-369887" lvl="0" marL="457200" rtl="0" algn="l">
              <a:lnSpc>
                <a:spcPct val="100000"/>
              </a:lnSpc>
              <a:spcBef>
                <a:spcPts val="0"/>
              </a:spcBef>
              <a:spcAft>
                <a:spcPts val="0"/>
              </a:spcAft>
              <a:buSzPts val="2225"/>
              <a:buChar char="●"/>
            </a:pPr>
            <a:r>
              <a:rPr lang="fi" sz="2225"/>
              <a:t>Maanomistuskiistoja ryhdittiin ratkaisemaan myös alkuperäisväestön hyväksi. Heimoneuvostot vaativat erityisesti pyhien paikkojen palauttamista aboriginaalien hallintaan.</a:t>
            </a:r>
            <a:endParaRPr sz="2225"/>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8"/>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Menneisyyden hallinta Australiassa</a:t>
            </a:r>
            <a:endParaRPr/>
          </a:p>
        </p:txBody>
      </p:sp>
      <p:sp>
        <p:nvSpPr>
          <p:cNvPr id="165" name="Google Shape;165;p28"/>
          <p:cNvSpPr txBox="1"/>
          <p:nvPr>
            <p:ph idx="1" type="body"/>
          </p:nvPr>
        </p:nvSpPr>
        <p:spPr>
          <a:xfrm>
            <a:off x="628650" y="1398951"/>
            <a:ext cx="7886700" cy="3438600"/>
          </a:xfrm>
          <a:prstGeom prst="rect">
            <a:avLst/>
          </a:prstGeom>
        </p:spPr>
        <p:txBody>
          <a:bodyPr anchorCtr="0" anchor="t" bIns="17150" lIns="34275" spcFirstLastPara="1" rIns="34275" wrap="square" tIns="17150">
            <a:noAutofit/>
          </a:bodyPr>
          <a:lstStyle/>
          <a:p>
            <a:pPr indent="-355600" lvl="0" marL="457200" rtl="0" algn="l">
              <a:lnSpc>
                <a:spcPct val="100000"/>
              </a:lnSpc>
              <a:spcBef>
                <a:spcPts val="0"/>
              </a:spcBef>
              <a:spcAft>
                <a:spcPts val="0"/>
              </a:spcAft>
              <a:buSzPts val="2000"/>
              <a:buChar char="●"/>
            </a:pPr>
            <a:r>
              <a:rPr b="1" lang="fi" sz="2000"/>
              <a:t>Menneisyyden hallintaan </a:t>
            </a:r>
            <a:r>
              <a:rPr lang="fi" sz="2000"/>
              <a:t>kuuluu historian vääryyksien myöntäminen, käsittely ja sovittaminen.</a:t>
            </a:r>
            <a:endParaRPr sz="2000"/>
          </a:p>
          <a:p>
            <a:pPr indent="-355600" lvl="0" marL="457200" rtl="0" algn="l">
              <a:lnSpc>
                <a:spcPct val="100000"/>
              </a:lnSpc>
              <a:spcBef>
                <a:spcPts val="0"/>
              </a:spcBef>
              <a:spcAft>
                <a:spcPts val="0"/>
              </a:spcAft>
              <a:buSzPts val="2000"/>
              <a:buChar char="●"/>
            </a:pPr>
            <a:r>
              <a:rPr lang="fi" sz="2000"/>
              <a:t>Aboriginaalien huono kohtelu on herättänyt Australiassa kriittistä julkista keskustelua, joka on saanut aikaan kehitystä useilla tavoilla.</a:t>
            </a:r>
            <a:endParaRPr sz="2000"/>
          </a:p>
          <a:p>
            <a:pPr indent="-355600" lvl="0" marL="457200" rtl="0" algn="l">
              <a:lnSpc>
                <a:spcPct val="100000"/>
              </a:lnSpc>
              <a:spcBef>
                <a:spcPts val="0"/>
              </a:spcBef>
              <a:spcAft>
                <a:spcPts val="0"/>
              </a:spcAft>
              <a:buSzPts val="2000"/>
              <a:buChar char="●"/>
            </a:pPr>
            <a:r>
              <a:rPr lang="fi" sz="2000"/>
              <a:t>Aboriginaalien asema Australian alkuperäisväestönä on tunnustettu.</a:t>
            </a:r>
            <a:endParaRPr sz="2000"/>
          </a:p>
          <a:p>
            <a:pPr indent="-355600" lvl="0" marL="457200" rtl="0" algn="l">
              <a:lnSpc>
                <a:spcPct val="100000"/>
              </a:lnSpc>
              <a:spcBef>
                <a:spcPts val="0"/>
              </a:spcBef>
              <a:spcAft>
                <a:spcPts val="0"/>
              </a:spcAft>
              <a:buSzPts val="2000"/>
              <a:buChar char="●"/>
            </a:pPr>
            <a:r>
              <a:rPr lang="fi" sz="2000"/>
              <a:t>Aboriginaalien kohtelusta on esitetty julkisia anteeksipyyntöjä.</a:t>
            </a:r>
            <a:endParaRPr sz="2000"/>
          </a:p>
          <a:p>
            <a:pPr indent="-355600" lvl="0" marL="457200" rtl="0" algn="l">
              <a:lnSpc>
                <a:spcPct val="100000"/>
              </a:lnSpc>
              <a:spcBef>
                <a:spcPts val="0"/>
              </a:spcBef>
              <a:spcAft>
                <a:spcPts val="0"/>
              </a:spcAft>
              <a:buSzPts val="2000"/>
              <a:buChar char="●"/>
            </a:pPr>
            <a:r>
              <a:rPr lang="fi" sz="2000"/>
              <a:t>Kohtelun uhreille on perustettu muistomerkkejä.</a:t>
            </a:r>
            <a:endParaRPr sz="2000"/>
          </a:p>
          <a:p>
            <a:pPr indent="-355600" lvl="0" marL="457200" rtl="0" algn="l">
              <a:lnSpc>
                <a:spcPct val="100000"/>
              </a:lnSpc>
              <a:spcBef>
                <a:spcPts val="0"/>
              </a:spcBef>
              <a:spcAft>
                <a:spcPts val="0"/>
              </a:spcAft>
              <a:buSzPts val="2000"/>
              <a:buChar char="●"/>
            </a:pPr>
            <a:r>
              <a:rPr lang="fi" sz="2000"/>
              <a:t>Pakkosiirrot ja kaltoinkohtelut on myönnetty, ja niitä on tutkittu.</a:t>
            </a:r>
            <a:endParaRPr sz="2000"/>
          </a:p>
          <a:p>
            <a:pPr indent="-355600" lvl="0" marL="457200" rtl="0" algn="l">
              <a:lnSpc>
                <a:spcPct val="100000"/>
              </a:lnSpc>
              <a:spcBef>
                <a:spcPts val="0"/>
              </a:spcBef>
              <a:spcAft>
                <a:spcPts val="0"/>
              </a:spcAft>
              <a:buSzPts val="2000"/>
              <a:buChar char="●"/>
            </a:pPr>
            <a:r>
              <a:rPr lang="fi" sz="2000"/>
              <a:t>Aboriginaaleille on maksettu rahallisia korvauksia.</a:t>
            </a:r>
            <a:endParaRPr sz="2000"/>
          </a:p>
          <a:p>
            <a:pPr indent="-355600" lvl="0" marL="457200" rtl="0" algn="l">
              <a:lnSpc>
                <a:spcPct val="100000"/>
              </a:lnSpc>
              <a:spcBef>
                <a:spcPts val="0"/>
              </a:spcBef>
              <a:spcAft>
                <a:spcPts val="0"/>
              </a:spcAft>
              <a:buSzPts val="2000"/>
              <a:buChar char="●"/>
            </a:pPr>
            <a:r>
              <a:rPr lang="fi" sz="2000"/>
              <a:t>Nykyoloja on parannettu.</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9"/>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Esimerkki menneisyyden hallinnasta</a:t>
            </a:r>
            <a:endParaRPr/>
          </a:p>
        </p:txBody>
      </p:sp>
      <p:sp>
        <p:nvSpPr>
          <p:cNvPr id="171" name="Google Shape;171;p29"/>
          <p:cNvSpPr txBox="1"/>
          <p:nvPr>
            <p:ph idx="1" type="body"/>
          </p:nvPr>
        </p:nvSpPr>
        <p:spPr>
          <a:xfrm>
            <a:off x="628650" y="1398951"/>
            <a:ext cx="7886700" cy="3438600"/>
          </a:xfrm>
          <a:prstGeom prst="rect">
            <a:avLst/>
          </a:prstGeom>
        </p:spPr>
        <p:txBody>
          <a:bodyPr anchorCtr="0" anchor="t" bIns="17150" lIns="34275" spcFirstLastPara="1" rIns="34275" wrap="square" tIns="17150">
            <a:normAutofit fontScale="92500" lnSpcReduction="20000"/>
          </a:bodyPr>
          <a:lstStyle/>
          <a:p>
            <a:pPr indent="0" lvl="0" marL="0" rtl="0" algn="l">
              <a:lnSpc>
                <a:spcPct val="150000"/>
              </a:lnSpc>
              <a:spcBef>
                <a:spcPts val="0"/>
              </a:spcBef>
              <a:spcAft>
                <a:spcPts val="0"/>
              </a:spcAft>
              <a:buNone/>
            </a:pPr>
            <a:r>
              <a:rPr lang="fi" sz="1800"/>
              <a:t>Kansakunnan on tullut aika kääntää uusi sivu Australian historiassa oikaisemalla menneet vääryydet ja täten siirtyä eteenpäin katsoen luottavaisesti tulevaisuuteen. Me pyydämme anteeksi useiden hallitusten ja parlamenttien lakeja ja toistuvasti harjoitettua politiikkaa, joka toi syvää surua, kärsimystä ja menetyksiä maanmiehillemme.</a:t>
            </a:r>
            <a:endParaRPr sz="1800"/>
          </a:p>
          <a:p>
            <a:pPr indent="0" lvl="0" marL="0" rtl="0" algn="l">
              <a:lnSpc>
                <a:spcPct val="150000"/>
              </a:lnSpc>
              <a:spcBef>
                <a:spcPts val="1200"/>
              </a:spcBef>
              <a:spcAft>
                <a:spcPts val="0"/>
              </a:spcAft>
              <a:buNone/>
            </a:pPr>
            <a:r>
              <a:rPr lang="fi" sz="1800"/>
              <a:t>Pyydämme anteeksi varastettujen sukupolvien ja heidän jälkeläistensä ja perheittensä tuskaa, kärsimystä ja kipua. Pyydämme anteeksi isiltä ja äideiltä, veljiltä ja siskoilta, hajotetuilta perheiltä ja yhteisöiltä.</a:t>
            </a:r>
            <a:endParaRPr sz="1800"/>
          </a:p>
          <a:p>
            <a:pPr indent="0" lvl="0" marL="457200" rtl="0" algn="r">
              <a:lnSpc>
                <a:spcPct val="150000"/>
              </a:lnSpc>
              <a:spcBef>
                <a:spcPts val="1200"/>
              </a:spcBef>
              <a:spcAft>
                <a:spcPts val="0"/>
              </a:spcAft>
              <a:buNone/>
            </a:pPr>
            <a:r>
              <a:rPr lang="fi" sz="1800"/>
              <a:t>– Australian pääministeri Kevin Rudd </a:t>
            </a:r>
            <a:endParaRPr sz="1800"/>
          </a:p>
          <a:p>
            <a:pPr indent="0" lvl="0" marL="0" rtl="0" algn="r">
              <a:lnSpc>
                <a:spcPct val="150000"/>
              </a:lnSpc>
              <a:spcBef>
                <a:spcPts val="1200"/>
              </a:spcBef>
              <a:spcAft>
                <a:spcPts val="1200"/>
              </a:spcAft>
              <a:buNone/>
            </a:pPr>
            <a:r>
              <a:t/>
            </a:r>
            <a:endParaRPr i="1" sz="1800">
              <a:solidFill>
                <a:srgbClr val="7F7F7F"/>
              </a:solidFill>
              <a:latin typeface="Source Sans Pro"/>
              <a:ea typeface="Source Sans Pro"/>
              <a:cs typeface="Source Sans Pro"/>
              <a:sym typeface="Source Sans Pr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0"/>
          <p:cNvSpPr txBox="1"/>
          <p:nvPr>
            <p:ph type="title"/>
          </p:nvPr>
        </p:nvSpPr>
        <p:spPr>
          <a:xfrm>
            <a:off x="628650" y="273844"/>
            <a:ext cx="7886700" cy="994200"/>
          </a:xfrm>
          <a:prstGeom prst="rect">
            <a:avLst/>
          </a:prstGeom>
        </p:spPr>
        <p:txBody>
          <a:bodyPr anchorCtr="0" anchor="ctr" bIns="17150" lIns="34275" spcFirstLastPara="1" rIns="34275" wrap="square" tIns="17150">
            <a:normAutofit/>
          </a:bodyPr>
          <a:lstStyle/>
          <a:p>
            <a:pPr indent="0" lvl="0" marL="0" rtl="0" algn="ctr">
              <a:spcBef>
                <a:spcPts val="0"/>
              </a:spcBef>
              <a:spcAft>
                <a:spcPts val="0"/>
              </a:spcAft>
              <a:buNone/>
            </a:pPr>
            <a:r>
              <a:rPr lang="fi"/>
              <a:t>Aboriginaalien asema tänään</a:t>
            </a:r>
            <a:endParaRPr/>
          </a:p>
        </p:txBody>
      </p:sp>
      <p:sp>
        <p:nvSpPr>
          <p:cNvPr id="177" name="Google Shape;177;p30"/>
          <p:cNvSpPr txBox="1"/>
          <p:nvPr>
            <p:ph idx="1" type="body"/>
          </p:nvPr>
        </p:nvSpPr>
        <p:spPr>
          <a:xfrm>
            <a:off x="628650" y="1398942"/>
            <a:ext cx="7886700" cy="3054600"/>
          </a:xfrm>
          <a:prstGeom prst="rect">
            <a:avLst/>
          </a:prstGeom>
        </p:spPr>
        <p:txBody>
          <a:bodyPr anchorCtr="0" anchor="t" bIns="17150" lIns="34275" spcFirstLastPara="1" rIns="34275" wrap="square" tIns="17150">
            <a:noAutofit/>
          </a:bodyPr>
          <a:lstStyle/>
          <a:p>
            <a:pPr indent="0" lvl="0" marL="0" rtl="0" algn="l">
              <a:lnSpc>
                <a:spcPct val="100000"/>
              </a:lnSpc>
              <a:spcBef>
                <a:spcPts val="0"/>
              </a:spcBef>
              <a:spcAft>
                <a:spcPts val="0"/>
              </a:spcAft>
              <a:buSzPts val="688"/>
              <a:buNone/>
            </a:pPr>
            <a:r>
              <a:rPr b="1" lang="fi" sz="2025"/>
              <a:t>Myönteisiä kehityskulkuja</a:t>
            </a:r>
            <a:endParaRPr b="1" sz="2025"/>
          </a:p>
          <a:p>
            <a:pPr indent="-357187" lvl="0" marL="457200" rtl="0" algn="l">
              <a:lnSpc>
                <a:spcPct val="100000"/>
              </a:lnSpc>
              <a:spcBef>
                <a:spcPts val="1200"/>
              </a:spcBef>
              <a:spcAft>
                <a:spcPts val="0"/>
              </a:spcAft>
              <a:buSzPts val="2025"/>
              <a:buChar char="●"/>
            </a:pPr>
            <a:r>
              <a:rPr lang="fi" sz="2025"/>
              <a:t>Alkuperäiskulttuurin arvostus on kohonnut sekä aboriginaalien että länsimaalaisten keskuudessa.</a:t>
            </a:r>
            <a:endParaRPr sz="2025"/>
          </a:p>
          <a:p>
            <a:pPr indent="-357187" lvl="0" marL="457200" rtl="0" algn="l">
              <a:lnSpc>
                <a:spcPct val="100000"/>
              </a:lnSpc>
              <a:spcBef>
                <a:spcPts val="0"/>
              </a:spcBef>
              <a:spcAft>
                <a:spcPts val="0"/>
              </a:spcAft>
              <a:buSzPts val="2025"/>
              <a:buChar char="●"/>
            </a:pPr>
            <a:r>
              <a:rPr lang="fi" sz="2025"/>
              <a:t>Avoin syrjintä on vähentynyt.</a:t>
            </a:r>
            <a:endParaRPr sz="2025"/>
          </a:p>
          <a:p>
            <a:pPr indent="-357187" lvl="0" marL="457200" rtl="0" algn="l">
              <a:lnSpc>
                <a:spcPct val="100000"/>
              </a:lnSpc>
              <a:spcBef>
                <a:spcPts val="0"/>
              </a:spcBef>
              <a:spcAft>
                <a:spcPts val="0"/>
              </a:spcAft>
              <a:buSzPts val="2025"/>
              <a:buChar char="●"/>
            </a:pPr>
            <a:r>
              <a:rPr lang="fi" sz="2025"/>
              <a:t>Lapsikuolleisuus on vähentynyt, keski-ikä noussut ja väkiluku kasvanut.</a:t>
            </a:r>
            <a:endParaRPr sz="2025"/>
          </a:p>
          <a:p>
            <a:pPr indent="-357187" lvl="0" marL="457200" rtl="0" algn="l">
              <a:lnSpc>
                <a:spcPct val="100000"/>
              </a:lnSpc>
              <a:spcBef>
                <a:spcPts val="0"/>
              </a:spcBef>
              <a:spcAft>
                <a:spcPts val="0"/>
              </a:spcAft>
              <a:buSzPts val="2025"/>
              <a:buChar char="●"/>
            </a:pPr>
            <a:r>
              <a:rPr lang="fi" sz="2025"/>
              <a:t>Koulutustaso on kohentunut.</a:t>
            </a:r>
            <a:endParaRPr sz="2025"/>
          </a:p>
          <a:p>
            <a:pPr indent="-357187" lvl="0" marL="457200" rtl="0" algn="l">
              <a:lnSpc>
                <a:spcPct val="100000"/>
              </a:lnSpc>
              <a:spcBef>
                <a:spcPts val="0"/>
              </a:spcBef>
              <a:spcAft>
                <a:spcPts val="0"/>
              </a:spcAft>
              <a:buSzPts val="2025"/>
              <a:buChar char="●"/>
            </a:pPr>
            <a:r>
              <a:rPr lang="fi" sz="2025"/>
              <a:t>Aboriginaaliyhteisöille on annettu valtaväestöstä erottuvia ryhmäoikeuksia ja alueita, joilla halutaan mahdollistaa perinteinen elämäntapa.</a:t>
            </a:r>
            <a:endParaRPr sz="2025"/>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