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E2D9273-343F-4007-AE39-E72FF14F43FA}" type="datetimeFigureOut">
              <a:rPr lang="sv-FI" smtClean="0"/>
              <a:t>5.5.2015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208036-E947-448F-816A-E41BF5F7DC04}" type="slidenum">
              <a:rPr lang="sv-FI" smtClean="0"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483768" y="4653136"/>
            <a:ext cx="6660232" cy="864096"/>
          </a:xfrm>
        </p:spPr>
        <p:txBody>
          <a:bodyPr>
            <a:normAutofit/>
          </a:bodyPr>
          <a:lstStyle/>
          <a:p>
            <a:r>
              <a:rPr lang="sv-FI" dirty="0" smtClean="0"/>
              <a:t>Från hölasset till brysselflyget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627784" y="5733256"/>
            <a:ext cx="5830416" cy="936104"/>
          </a:xfrm>
        </p:spPr>
        <p:txBody>
          <a:bodyPr/>
          <a:lstStyle/>
          <a:p>
            <a:r>
              <a:rPr lang="sv-FI" dirty="0" smtClean="0"/>
              <a:t>Finland förändras</a:t>
            </a:r>
            <a:endParaRPr lang="sv-FI" dirty="0"/>
          </a:p>
        </p:txBody>
      </p:sp>
      <p:pic>
        <p:nvPicPr>
          <p:cNvPr id="4" name="Bildobjekt 3" descr="Jordbr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3877056" cy="2604089"/>
          </a:xfrm>
          <a:prstGeom prst="rect">
            <a:avLst/>
          </a:prstGeom>
        </p:spPr>
      </p:pic>
      <p:pic>
        <p:nvPicPr>
          <p:cNvPr id="5" name="Bildobjekt 4" descr="Privata-655_94411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32656"/>
            <a:ext cx="4111466" cy="2670334"/>
          </a:xfrm>
          <a:prstGeom prst="rect">
            <a:avLst/>
          </a:prstGeom>
        </p:spPr>
      </p:pic>
      <p:pic>
        <p:nvPicPr>
          <p:cNvPr id="6" name="Bildobjekt 5" descr="art_2011-12-16_001_sv_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212976"/>
            <a:ext cx="2201319" cy="3429094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2531745" cy="17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de stora årskullarna</a:t>
            </a:r>
            <a:endParaRPr lang="sv-FI" dirty="0"/>
          </a:p>
        </p:txBody>
      </p:sp>
      <p:pic>
        <p:nvPicPr>
          <p:cNvPr id="6" name="Platshållare för innehåll 5" descr="joulukuu_sv_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73424"/>
            <a:ext cx="7467600" cy="452717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sv-FI" dirty="0" smtClean="0"/>
              <a:t>Glädjens år 1952</a:t>
            </a:r>
            <a:endParaRPr lang="sv-FI" dirty="0"/>
          </a:p>
        </p:txBody>
      </p:sp>
      <p:pic>
        <p:nvPicPr>
          <p:cNvPr id="4" name="Platshållare för innehåll 3" descr="250px-Armi_Kuusela-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2698750" cy="3238500"/>
          </a:xfrm>
        </p:spPr>
      </p:pic>
      <p:pic>
        <p:nvPicPr>
          <p:cNvPr id="5" name="Bildobjekt 4" descr="1952_helsinki_olympics_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980730"/>
            <a:ext cx="2288286" cy="3117056"/>
          </a:xfrm>
          <a:prstGeom prst="rect">
            <a:avLst/>
          </a:prstGeom>
        </p:spPr>
      </p:pic>
      <p:pic>
        <p:nvPicPr>
          <p:cNvPr id="6" name="Bildobjekt 5" descr="Krigsskadestaand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323283"/>
            <a:ext cx="3950208" cy="253471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sv-FI" dirty="0" err="1" smtClean="0"/>
              <a:t>Rillumarei</a:t>
            </a:r>
            <a:r>
              <a:rPr lang="sv-FI" dirty="0" smtClean="0"/>
              <a:t> och rock ’n’ roll</a:t>
            </a:r>
            <a:endParaRPr lang="sv-FI" dirty="0"/>
          </a:p>
        </p:txBody>
      </p:sp>
      <p:pic>
        <p:nvPicPr>
          <p:cNvPr id="4" name="Platshållare för innehåll 3" descr="Heirillumare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2286000" cy="3268980"/>
          </a:xfrm>
        </p:spPr>
      </p:pic>
      <p:pic>
        <p:nvPicPr>
          <p:cNvPr id="5" name="Bildobjekt 4" descr="k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268760"/>
            <a:ext cx="4236244" cy="2878931"/>
          </a:xfrm>
          <a:prstGeom prst="rect">
            <a:avLst/>
          </a:prstGeom>
        </p:spPr>
      </p:pic>
      <p:pic>
        <p:nvPicPr>
          <p:cNvPr id="6" name="Bildobjekt 5" descr="Elvis-Presley-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509120"/>
            <a:ext cx="2763520" cy="2072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467600" cy="792088"/>
          </a:xfrm>
        </p:spPr>
        <p:txBody>
          <a:bodyPr/>
          <a:lstStyle/>
          <a:p>
            <a:r>
              <a:rPr lang="fi-FI" dirty="0" err="1" smtClean="0"/>
              <a:t>Från</a:t>
            </a:r>
            <a:r>
              <a:rPr lang="fi-FI" dirty="0" smtClean="0"/>
              <a:t> </a:t>
            </a:r>
            <a:r>
              <a:rPr lang="fi-FI" dirty="0" err="1" smtClean="0"/>
              <a:t>landsbygden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dirty="0" err="1" smtClean="0"/>
              <a:t>staden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fi-FI" dirty="0" err="1" smtClean="0"/>
              <a:t>På</a:t>
            </a:r>
            <a:r>
              <a:rPr lang="fi-FI" dirty="0" smtClean="0"/>
              <a:t> 1960-talet </a:t>
            </a:r>
            <a:r>
              <a:rPr lang="fi-FI" dirty="0" err="1" smtClean="0"/>
              <a:t>flyttade</a:t>
            </a:r>
            <a:r>
              <a:rPr lang="fi-FI" dirty="0" smtClean="0"/>
              <a:t> </a:t>
            </a:r>
            <a:r>
              <a:rPr lang="fi-FI" dirty="0" err="1" smtClean="0"/>
              <a:t>hundratusentals</a:t>
            </a:r>
            <a:r>
              <a:rPr lang="fi-FI" dirty="0" smtClean="0"/>
              <a:t> </a:t>
            </a:r>
            <a:r>
              <a:rPr lang="fi-FI" dirty="0" err="1" smtClean="0"/>
              <a:t>finländare</a:t>
            </a:r>
            <a:r>
              <a:rPr lang="fi-FI" dirty="0" smtClean="0"/>
              <a:t> </a:t>
            </a:r>
            <a:r>
              <a:rPr lang="fi-FI" u="sng" dirty="0" err="1" smtClean="0"/>
              <a:t>från</a:t>
            </a:r>
            <a:r>
              <a:rPr lang="fi-FI" u="sng" dirty="0" smtClean="0"/>
              <a:t> </a:t>
            </a:r>
            <a:r>
              <a:rPr lang="fi-FI" u="sng" dirty="0" err="1" smtClean="0"/>
              <a:t>landsbygden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u="sng" dirty="0" err="1" smtClean="0"/>
              <a:t>städerna</a:t>
            </a:r>
            <a:endParaRPr lang="fi-FI" u="sng" dirty="0" smtClean="0"/>
          </a:p>
          <a:p>
            <a:endParaRPr lang="fi-FI" u="sng" dirty="0"/>
          </a:p>
          <a:p>
            <a:pPr lvl="1"/>
            <a:r>
              <a:rPr lang="fi-FI" dirty="0" err="1" smtClean="0"/>
              <a:t>Många</a:t>
            </a:r>
            <a:r>
              <a:rPr lang="fi-FI" dirty="0" smtClean="0"/>
              <a:t> </a:t>
            </a:r>
            <a:r>
              <a:rPr lang="fi-FI" dirty="0" err="1" smtClean="0"/>
              <a:t>började</a:t>
            </a:r>
            <a:r>
              <a:rPr lang="fi-FI" dirty="0" smtClean="0"/>
              <a:t> </a:t>
            </a:r>
            <a:r>
              <a:rPr lang="fi-FI" dirty="0" err="1" smtClean="0"/>
              <a:t>bo</a:t>
            </a:r>
            <a:r>
              <a:rPr lang="fi-FI" dirty="0" smtClean="0"/>
              <a:t> i </a:t>
            </a:r>
            <a:r>
              <a:rPr lang="fi-FI" u="sng" dirty="0" err="1" smtClean="0"/>
              <a:t>förorter</a:t>
            </a:r>
            <a:endParaRPr lang="fi-FI" dirty="0" smtClean="0"/>
          </a:p>
          <a:p>
            <a:endParaRPr lang="fi-FI" dirty="0"/>
          </a:p>
          <a:p>
            <a:r>
              <a:rPr lang="fi-FI" dirty="0" err="1" smtClean="0"/>
              <a:t>Hundratusentals</a:t>
            </a:r>
            <a:r>
              <a:rPr lang="fi-FI" dirty="0" smtClean="0"/>
              <a:t> </a:t>
            </a:r>
            <a:r>
              <a:rPr lang="fi-FI" dirty="0" err="1" smtClean="0"/>
              <a:t>människor</a:t>
            </a:r>
            <a:r>
              <a:rPr lang="fi-FI" dirty="0" smtClean="0"/>
              <a:t> </a:t>
            </a:r>
            <a:r>
              <a:rPr lang="fi-FI" dirty="0" err="1" smtClean="0"/>
              <a:t>flyttade</a:t>
            </a:r>
            <a:r>
              <a:rPr lang="fi-FI" dirty="0" smtClean="0"/>
              <a:t> </a:t>
            </a:r>
            <a:r>
              <a:rPr lang="fi-FI" dirty="0" err="1" smtClean="0"/>
              <a:t>även</a:t>
            </a:r>
            <a:r>
              <a:rPr lang="fi-FI" dirty="0" smtClean="0"/>
              <a:t> </a:t>
            </a:r>
            <a:r>
              <a:rPr lang="fi-FI" dirty="0" err="1" smtClean="0"/>
              <a:t>till</a:t>
            </a:r>
            <a:r>
              <a:rPr lang="fi-FI" dirty="0" smtClean="0"/>
              <a:t> </a:t>
            </a:r>
            <a:r>
              <a:rPr lang="fi-FI" u="sng" dirty="0" smtClean="0"/>
              <a:t>Sverige</a:t>
            </a:r>
            <a:endParaRPr lang="fi-FI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7" y="4576330"/>
            <a:ext cx="28575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01070"/>
            <a:ext cx="3432810" cy="228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09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06090"/>
          </a:xfrm>
        </p:spPr>
        <p:txBody>
          <a:bodyPr>
            <a:normAutofit/>
          </a:bodyPr>
          <a:lstStyle/>
          <a:p>
            <a:r>
              <a:rPr lang="fi-FI" sz="3200" dirty="0" err="1" smtClean="0"/>
              <a:t>Ökad</a:t>
            </a:r>
            <a:r>
              <a:rPr lang="fi-FI" sz="3200" dirty="0" smtClean="0"/>
              <a:t> </a:t>
            </a:r>
            <a:r>
              <a:rPr lang="fi-FI" sz="3200" dirty="0" err="1" smtClean="0"/>
              <a:t>levnadsstandard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r>
              <a:rPr lang="fi-FI" dirty="0" err="1" smtClean="0"/>
              <a:t>Flera</a:t>
            </a:r>
            <a:r>
              <a:rPr lang="fi-FI" dirty="0" smtClean="0"/>
              <a:t> </a:t>
            </a:r>
            <a:r>
              <a:rPr lang="fi-FI" dirty="0" err="1" smtClean="0"/>
              <a:t>hade</a:t>
            </a:r>
            <a:r>
              <a:rPr lang="fi-FI" dirty="0" smtClean="0"/>
              <a:t> </a:t>
            </a:r>
            <a:r>
              <a:rPr lang="fi-FI" dirty="0" err="1" smtClean="0"/>
              <a:t>råd</a:t>
            </a:r>
            <a:r>
              <a:rPr lang="fi-FI" dirty="0" smtClean="0"/>
              <a:t> </a:t>
            </a:r>
            <a:r>
              <a:rPr lang="fi-FI" dirty="0" err="1" smtClean="0"/>
              <a:t>med</a:t>
            </a:r>
            <a:r>
              <a:rPr lang="fi-FI" dirty="0" smtClean="0"/>
              <a:t> </a:t>
            </a:r>
            <a:r>
              <a:rPr lang="fi-FI" u="sng" dirty="0" err="1" smtClean="0"/>
              <a:t>konsumtionsvaror</a:t>
            </a:r>
            <a:endParaRPr lang="fi-FI" u="sng" dirty="0" smtClean="0"/>
          </a:p>
          <a:p>
            <a:endParaRPr lang="fi-FI" u="sng" dirty="0"/>
          </a:p>
          <a:p>
            <a:pPr lvl="1"/>
            <a:r>
              <a:rPr lang="fi-FI" u="sng" dirty="0" err="1" smtClean="0"/>
              <a:t>Bilar</a:t>
            </a:r>
            <a:endParaRPr lang="fi-FI" u="sng" dirty="0" smtClean="0"/>
          </a:p>
          <a:p>
            <a:pPr lvl="1"/>
            <a:r>
              <a:rPr lang="fi-FI" u="sng" dirty="0" err="1" smtClean="0"/>
              <a:t>Jeans</a:t>
            </a:r>
            <a:endParaRPr lang="fi-FI" u="sng" dirty="0" smtClean="0"/>
          </a:p>
          <a:p>
            <a:pPr lvl="1"/>
            <a:r>
              <a:rPr lang="fi-FI" u="sng" dirty="0" err="1" smtClean="0"/>
              <a:t>Hamburgarrestauranger</a:t>
            </a:r>
            <a:endParaRPr lang="fi-FI" u="sng" dirty="0" smtClean="0"/>
          </a:p>
          <a:p>
            <a:pPr lvl="1"/>
            <a:r>
              <a:rPr lang="fi-FI" u="sng" dirty="0" smtClean="0"/>
              <a:t>Pizza</a:t>
            </a:r>
          </a:p>
          <a:p>
            <a:pPr lvl="1"/>
            <a:r>
              <a:rPr lang="fi-FI" u="sng" dirty="0" err="1" smtClean="0"/>
              <a:t>Färdigmat</a:t>
            </a:r>
            <a:endParaRPr lang="fi-FI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21088"/>
            <a:ext cx="3316224" cy="24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0759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8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Ett </a:t>
            </a:r>
            <a:r>
              <a:rPr lang="fi-FI" dirty="0" err="1" smtClean="0"/>
              <a:t>mera</a:t>
            </a:r>
            <a:r>
              <a:rPr lang="fi-FI" dirty="0" smtClean="0"/>
              <a:t> </a:t>
            </a:r>
            <a:r>
              <a:rPr lang="fi-FI" dirty="0" err="1" smtClean="0"/>
              <a:t>internationellt</a:t>
            </a:r>
            <a:r>
              <a:rPr lang="fi-FI" dirty="0" smtClean="0"/>
              <a:t> Finland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i-FI" dirty="0" err="1" smtClean="0"/>
              <a:t>Finländarna</a:t>
            </a:r>
            <a:r>
              <a:rPr lang="fi-FI" dirty="0" smtClean="0"/>
              <a:t> </a:t>
            </a:r>
            <a:r>
              <a:rPr lang="fi-FI" dirty="0" err="1" smtClean="0"/>
              <a:t>började</a:t>
            </a:r>
            <a:r>
              <a:rPr lang="fi-FI" dirty="0" smtClean="0"/>
              <a:t> </a:t>
            </a:r>
            <a:r>
              <a:rPr lang="fi-FI" dirty="0" err="1" smtClean="0"/>
              <a:t>åka</a:t>
            </a:r>
            <a:r>
              <a:rPr lang="fi-FI" dirty="0" smtClean="0"/>
              <a:t> </a:t>
            </a:r>
            <a:r>
              <a:rPr lang="fi-FI" dirty="0" err="1" smtClean="0"/>
              <a:t>på</a:t>
            </a:r>
            <a:r>
              <a:rPr lang="fi-FI" dirty="0" smtClean="0"/>
              <a:t> </a:t>
            </a:r>
            <a:r>
              <a:rPr lang="fi-FI" u="sng" dirty="0" err="1" smtClean="0"/>
              <a:t>utlandssemestrar</a:t>
            </a:r>
            <a:endParaRPr lang="fi-FI" u="sng" dirty="0" smtClean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68960"/>
            <a:ext cx="6810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3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63</Words>
  <Application>Microsoft Office PowerPoint</Application>
  <PresentationFormat>Näytössä katseltava diaesitys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Burspråk</vt:lpstr>
      <vt:lpstr>Från hölasset till brysselflyget</vt:lpstr>
      <vt:lpstr>de stora årskullarna</vt:lpstr>
      <vt:lpstr>Glädjens år 1952</vt:lpstr>
      <vt:lpstr>Rillumarei och rock ’n’ roll</vt:lpstr>
      <vt:lpstr>Från landsbygden till staden</vt:lpstr>
      <vt:lpstr>Ökad levnadsstandard</vt:lpstr>
      <vt:lpstr>Ett mera internationellt Finland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Från hölasset till brysselflyget</dc:title>
  <dc:creator>Christian</dc:creator>
  <cp:lastModifiedBy>Nylund Christian</cp:lastModifiedBy>
  <cp:revision>5</cp:revision>
  <dcterms:created xsi:type="dcterms:W3CDTF">2015-04-28T16:34:30Z</dcterms:created>
  <dcterms:modified xsi:type="dcterms:W3CDTF">2015-05-05T06:43:29Z</dcterms:modified>
</cp:coreProperties>
</file>