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C035D-B8BB-4ED5-8747-40B45B07212B}" type="datetimeFigureOut">
              <a:rPr lang="fi-FI" smtClean="0"/>
              <a:t>3.11.2014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D1A935-E70A-41A7-9988-C63ECC9CB083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A20645-5525-4D6E-B3A0-E6450ACC3C99}" type="slidenum">
              <a:rPr lang="fi-FI" smtClean="0"/>
              <a:pPr/>
              <a:t>1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FEEC-1E79-438D-B025-A0AC3A65C675}" type="datetimeFigureOut">
              <a:rPr lang="fi-FI" smtClean="0"/>
              <a:t>3.11.2014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27-664D-4442-A382-2BD32C02175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FEEC-1E79-438D-B025-A0AC3A65C675}" type="datetimeFigureOut">
              <a:rPr lang="fi-FI" smtClean="0"/>
              <a:t>3.11.2014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27-664D-4442-A382-2BD32C02175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FEEC-1E79-438D-B025-A0AC3A65C675}" type="datetimeFigureOut">
              <a:rPr lang="fi-FI" smtClean="0"/>
              <a:t>3.11.2014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27-664D-4442-A382-2BD32C02175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FEEC-1E79-438D-B025-A0AC3A65C675}" type="datetimeFigureOut">
              <a:rPr lang="fi-FI" smtClean="0"/>
              <a:t>3.11.2014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27-664D-4442-A382-2BD32C02175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FEEC-1E79-438D-B025-A0AC3A65C675}" type="datetimeFigureOut">
              <a:rPr lang="fi-FI" smtClean="0"/>
              <a:t>3.11.2014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27-664D-4442-A382-2BD32C02175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FEEC-1E79-438D-B025-A0AC3A65C675}" type="datetimeFigureOut">
              <a:rPr lang="fi-FI" smtClean="0"/>
              <a:t>3.11.2014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27-664D-4442-A382-2BD32C02175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FEEC-1E79-438D-B025-A0AC3A65C675}" type="datetimeFigureOut">
              <a:rPr lang="fi-FI" smtClean="0"/>
              <a:t>3.11.2014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27-664D-4442-A382-2BD32C02175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FEEC-1E79-438D-B025-A0AC3A65C675}" type="datetimeFigureOut">
              <a:rPr lang="fi-FI" smtClean="0"/>
              <a:t>3.11.2014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27-664D-4442-A382-2BD32C02175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FEEC-1E79-438D-B025-A0AC3A65C675}" type="datetimeFigureOut">
              <a:rPr lang="fi-FI" smtClean="0"/>
              <a:t>3.11.2014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27-664D-4442-A382-2BD32C02175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FEEC-1E79-438D-B025-A0AC3A65C675}" type="datetimeFigureOut">
              <a:rPr lang="fi-FI" smtClean="0"/>
              <a:t>3.11.2014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27-664D-4442-A382-2BD32C02175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FEEC-1E79-438D-B025-A0AC3A65C675}" type="datetimeFigureOut">
              <a:rPr lang="fi-FI" smtClean="0"/>
              <a:t>3.11.2014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27-664D-4442-A382-2BD32C02175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2FEEC-1E79-438D-B025-A0AC3A65C675}" type="datetimeFigureOut">
              <a:rPr lang="fi-FI" smtClean="0"/>
              <a:t>3.11.2014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3D127-664D-4442-A382-2BD32C021753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0"/>
            <a:ext cx="725224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Näytössä katseltava diaesitys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Office-teema</vt:lpstr>
      <vt:lpstr>Dia 1</vt:lpstr>
    </vt:vector>
  </TitlesOfParts>
  <Company>Tervola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Opettaja</dc:creator>
  <cp:lastModifiedBy>Opettaja</cp:lastModifiedBy>
  <cp:revision>1</cp:revision>
  <dcterms:created xsi:type="dcterms:W3CDTF">2014-11-03T07:41:06Z</dcterms:created>
  <dcterms:modified xsi:type="dcterms:W3CDTF">2014-11-03T07:42:20Z</dcterms:modified>
</cp:coreProperties>
</file>