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9/18/2016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WmYQXJ-MxI" TargetMode="External"/><Relationship Id="rId2" Type="http://schemas.openxmlformats.org/officeDocument/2006/relationships/hyperlink" Target="https://www.youtube.com/watch?v=iZ1hzoulQ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5n6o4hl4QM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3.Erämaa ja luostari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Luostarin portilla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1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Videoita luostarielämästä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www.youtube.com/watch?v=8OT0zhlGqXY            3 min</a:t>
            </a:r>
            <a:endParaRPr lang="fi-FI" dirty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www.youtube.com/watch?v=iZ1hzoulQEw</a:t>
            </a:r>
            <a:r>
              <a:rPr lang="fi-FI" dirty="0" smtClean="0"/>
              <a:t>   12 min.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www.youtube.com/watch?v=9WmYQXJ-MxI</a:t>
            </a:r>
            <a:r>
              <a:rPr lang="fi-FI" dirty="0" smtClean="0"/>
              <a:t>    dokumentti 5 min</a:t>
            </a:r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www.youtube.com/watch?v=5n6o4hl4QMw</a:t>
            </a:r>
            <a:r>
              <a:rPr lang="fi-FI" dirty="0" smtClean="0"/>
              <a:t>    5 min </a:t>
            </a:r>
            <a:r>
              <a:rPr lang="fi-FI" dirty="0" err="1" smtClean="0"/>
              <a:t>lintulanluostari</a:t>
            </a:r>
            <a:endParaRPr lang="fi-FI" dirty="0" smtClean="0"/>
          </a:p>
          <a:p>
            <a:r>
              <a:rPr lang="fi-FI" dirty="0" smtClean="0"/>
              <a:t>Luterilainen luostari Suomessa: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63" y="4198513"/>
            <a:ext cx="8127920" cy="20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Luostarilupaukset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Kuuliaisuus, köyhyys ja naimattomuus</a:t>
            </a:r>
          </a:p>
          <a:p>
            <a:r>
              <a:rPr lang="fi-FI" dirty="0" smtClean="0"/>
              <a:t>Mitä ne merkitsevät?</a:t>
            </a:r>
          </a:p>
          <a:p>
            <a:r>
              <a:rPr lang="fi-FI" dirty="0" smtClean="0"/>
              <a:t>Vapautta; munkki ei omista mitään ja häneltä ei puutu mitään</a:t>
            </a:r>
          </a:p>
          <a:p>
            <a:r>
              <a:rPr lang="fi-FI" dirty="0" smtClean="0"/>
              <a:t>Luostari antaa välttämättömän toimeentulon: asunnon, vaatteet ja ruoan.</a:t>
            </a:r>
          </a:p>
          <a:p>
            <a:r>
              <a:rPr lang="fi-FI" dirty="0" smtClean="0"/>
              <a:t>Munkin tai nunnan köyhyys on turvattua köyhyyttä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543" y="218942"/>
            <a:ext cx="3932270" cy="263104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00" y="4172473"/>
            <a:ext cx="7122628" cy="25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Luostarisanostoa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Ikonostaasi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1977" y="2685174"/>
            <a:ext cx="3508767" cy="2628188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Tuohus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9884" y="2781837"/>
            <a:ext cx="3568035" cy="25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Sanastoa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Abbedissa/ </a:t>
            </a:r>
            <a:r>
              <a:rPr lang="fi-FI" sz="2800" dirty="0" err="1" smtClean="0"/>
              <a:t>igumenia</a:t>
            </a:r>
            <a:r>
              <a:rPr lang="fi-FI" sz="2800" dirty="0" smtClean="0"/>
              <a:t>, nunna, noviisi</a:t>
            </a:r>
            <a:endParaRPr lang="fi-FI" sz="2800" dirty="0"/>
          </a:p>
        </p:txBody>
      </p:sp>
      <p:pic>
        <p:nvPicPr>
          <p:cNvPr id="12" name="Sisällön paikkamerkki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8056" y="2743200"/>
            <a:ext cx="2158400" cy="3292475"/>
          </a:xfrm>
          <a:prstGeom prst="rect">
            <a:avLst/>
          </a:prstGeom>
        </p:spPr>
      </p:pic>
      <p:sp>
        <p:nvSpPr>
          <p:cNvPr id="10" name="Tekstin paikkamerkki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i-FI" sz="2400" dirty="0" smtClean="0"/>
              <a:t>Apotti/ </a:t>
            </a:r>
            <a:r>
              <a:rPr lang="fi-FI" sz="2400" dirty="0" err="1" smtClean="0"/>
              <a:t>igumeni</a:t>
            </a:r>
            <a:r>
              <a:rPr lang="fi-FI" sz="2400" dirty="0" smtClean="0"/>
              <a:t>, munkki, noviisi</a:t>
            </a:r>
            <a:endParaRPr lang="fi-FI" sz="2400" dirty="0"/>
          </a:p>
        </p:txBody>
      </p:sp>
      <p:pic>
        <p:nvPicPr>
          <p:cNvPr id="15" name="Sisällön paikkamerkki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64288" y="2804583"/>
            <a:ext cx="4754562" cy="31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65</TotalTime>
  <Words>91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</vt:lpstr>
      <vt:lpstr>Puutyyppi</vt:lpstr>
      <vt:lpstr>3.Erämaa ja luostari</vt:lpstr>
      <vt:lpstr>Videoita luostarielämästä</vt:lpstr>
      <vt:lpstr>Luostarilupaukset</vt:lpstr>
      <vt:lpstr>Luostarisanostoa</vt:lpstr>
      <vt:lpstr>Sanastoa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Erämaa ja luostari</dc:title>
  <dc:creator>Asiakas</dc:creator>
  <cp:lastModifiedBy>Asiakas</cp:lastModifiedBy>
  <cp:revision>7</cp:revision>
  <dcterms:created xsi:type="dcterms:W3CDTF">2016-09-18T16:17:16Z</dcterms:created>
  <dcterms:modified xsi:type="dcterms:W3CDTF">2016-09-18T17:22:25Z</dcterms:modified>
</cp:coreProperties>
</file>