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>
        <p:scale>
          <a:sx n="70" d="100"/>
          <a:sy n="70" d="100"/>
        </p:scale>
        <p:origin x="439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44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53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558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594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561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9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452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09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85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672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4/13/2022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659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50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RIKOSKIRJALLISUUS</a:t>
            </a:r>
            <a:br>
              <a:rPr lang="fi-FI" dirty="0" smtClean="0"/>
            </a:br>
            <a:r>
              <a:rPr lang="fi-FI" dirty="0" smtClean="0"/>
              <a:t>(dekkarit)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s. 200–201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364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96393" y="313898"/>
            <a:ext cx="6436420" cy="6305266"/>
          </a:xfrm>
        </p:spPr>
        <p:txBody>
          <a:bodyPr>
            <a:normAutofit/>
          </a:bodyPr>
          <a:lstStyle/>
          <a:p>
            <a:r>
              <a:rPr lang="fi-FI" sz="4800" dirty="0" smtClean="0"/>
              <a:t>Päähenkilö yleensä poliisi, yksityisetsivä tai harrastelijaetsivä</a:t>
            </a:r>
          </a:p>
          <a:p>
            <a:pPr lvl="1"/>
            <a:r>
              <a:rPr lang="fi-FI" sz="4400" dirty="0" smtClean="0"/>
              <a:t>Tunnetuimpia:</a:t>
            </a:r>
          </a:p>
          <a:p>
            <a:pPr lvl="2"/>
            <a:r>
              <a:rPr lang="fi-FI" sz="4000" dirty="0" smtClean="0"/>
              <a:t>Sherlock Holmes (A.C. Doyle)</a:t>
            </a:r>
          </a:p>
          <a:p>
            <a:pPr lvl="2"/>
            <a:r>
              <a:rPr lang="fi-FI" sz="4000" dirty="0" smtClean="0"/>
              <a:t>Neiti Marple (Agatha Christie)</a:t>
            </a:r>
          </a:p>
          <a:p>
            <a:pPr lvl="2"/>
            <a:r>
              <a:rPr lang="fi-FI" sz="4000" dirty="0" err="1" smtClean="0"/>
              <a:t>Hercule</a:t>
            </a:r>
            <a:r>
              <a:rPr lang="fi-FI" sz="4000" dirty="0" smtClean="0"/>
              <a:t> Poirot (Agatha Christie)</a:t>
            </a:r>
          </a:p>
          <a:p>
            <a:pPr marL="548640" lvl="2" indent="0">
              <a:buNone/>
            </a:pPr>
            <a:endParaRPr lang="fi-FI" sz="40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857" y="0"/>
            <a:ext cx="4188766" cy="2345709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813" y="3399288"/>
            <a:ext cx="2449617" cy="3342706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1745" y="2211860"/>
            <a:ext cx="3844411" cy="197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34370" y="382136"/>
            <a:ext cx="8816454" cy="5240741"/>
          </a:xfrm>
        </p:spPr>
        <p:txBody>
          <a:bodyPr>
            <a:noAutofit/>
          </a:bodyPr>
          <a:lstStyle/>
          <a:p>
            <a:r>
              <a:rPr lang="fi-FI" sz="4800" dirty="0"/>
              <a:t>Päähenkilö voi olla rikollinenkin</a:t>
            </a:r>
          </a:p>
          <a:p>
            <a:r>
              <a:rPr lang="fi-FI" sz="4800" dirty="0"/>
              <a:t>Rikoskirjat usein </a:t>
            </a:r>
            <a:r>
              <a:rPr lang="fi-FI" sz="4800" dirty="0" smtClean="0"/>
              <a:t>kirjasarjoja</a:t>
            </a:r>
          </a:p>
          <a:p>
            <a:r>
              <a:rPr lang="fi-FI" sz="4800" dirty="0" smtClean="0"/>
              <a:t>Rikoskirjan tyypillisin aihe on murha</a:t>
            </a:r>
          </a:p>
          <a:p>
            <a:r>
              <a:rPr lang="fi-FI" sz="4800" dirty="0" smtClean="0"/>
              <a:t>Kertoja ja näkökulma vaihtelevat usein</a:t>
            </a:r>
          </a:p>
          <a:p>
            <a:pPr marL="0" indent="0">
              <a:buNone/>
            </a:pPr>
            <a:endParaRPr lang="fi-FI" sz="3600" dirty="0" smtClean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104" y="3623959"/>
            <a:ext cx="4360957" cy="304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84246" y="341193"/>
            <a:ext cx="8045354" cy="6575421"/>
          </a:xfrm>
        </p:spPr>
        <p:txBody>
          <a:bodyPr>
            <a:normAutofit/>
          </a:bodyPr>
          <a:lstStyle/>
          <a:p>
            <a:r>
              <a:rPr lang="fi-FI" sz="4400" dirty="0"/>
              <a:t>Rikoskirjallisuuden lajeja:</a:t>
            </a:r>
          </a:p>
          <a:p>
            <a:pPr marL="731520" lvl="1" indent="-457200">
              <a:buFont typeface="+mj-lt"/>
              <a:buAutoNum type="arabicPeriod"/>
            </a:pPr>
            <a:r>
              <a:rPr lang="fi-FI" sz="4000" dirty="0"/>
              <a:t>Arvoitusdekkari</a:t>
            </a:r>
          </a:p>
          <a:p>
            <a:pPr lvl="3"/>
            <a:r>
              <a:rPr lang="fi-FI" sz="3600" dirty="0"/>
              <a:t>Esim. Agatha Christien romaanit</a:t>
            </a:r>
          </a:p>
          <a:p>
            <a:pPr marL="731520" lvl="1" indent="-457200">
              <a:buFont typeface="+mj-lt"/>
              <a:buAutoNum type="arabicPeriod"/>
            </a:pPr>
            <a:r>
              <a:rPr lang="fi-FI" sz="4000" dirty="0"/>
              <a:t>Kovaksikeitetty dekkari</a:t>
            </a:r>
          </a:p>
          <a:p>
            <a:pPr lvl="3"/>
            <a:r>
              <a:rPr lang="fi-FI" sz="3600" dirty="0"/>
              <a:t>Esim. </a:t>
            </a:r>
            <a:r>
              <a:rPr lang="fi-FI" sz="3600" dirty="0" err="1"/>
              <a:t>Dashiell</a:t>
            </a:r>
            <a:r>
              <a:rPr lang="fi-FI" sz="3600" dirty="0"/>
              <a:t> </a:t>
            </a:r>
            <a:r>
              <a:rPr lang="fi-FI" sz="3600" dirty="0" err="1"/>
              <a:t>Hammett</a:t>
            </a:r>
            <a:r>
              <a:rPr lang="fi-FI" sz="3600" dirty="0"/>
              <a:t>: Maltan haukka</a:t>
            </a:r>
          </a:p>
          <a:p>
            <a:pPr marL="617220" lvl="1" indent="-342900">
              <a:buFont typeface="+mj-lt"/>
              <a:buAutoNum type="arabicPeriod"/>
            </a:pPr>
            <a:r>
              <a:rPr lang="fi-FI" sz="4000" dirty="0"/>
              <a:t>Poliisiromaani</a:t>
            </a:r>
          </a:p>
          <a:p>
            <a:pPr lvl="2"/>
            <a:r>
              <a:rPr lang="fi-FI" sz="3600" dirty="0"/>
              <a:t>Esim. Leena Lehtolaisen Maria Kallio -romaanit</a:t>
            </a:r>
          </a:p>
          <a:p>
            <a:pPr marL="617220" lvl="1" indent="-342900">
              <a:buFont typeface="+mj-lt"/>
              <a:buAutoNum type="arabicPeriod"/>
            </a:pPr>
            <a:r>
              <a:rPr lang="fi-FI" sz="4000" dirty="0"/>
              <a:t>Trilleri</a:t>
            </a:r>
          </a:p>
          <a:p>
            <a:pPr lvl="2"/>
            <a:r>
              <a:rPr lang="fi-FI" sz="3600" dirty="0"/>
              <a:t>Esim. Ilkka Remeksen romaanit</a:t>
            </a:r>
            <a:endParaRPr lang="fi-FI" sz="20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4677" y="169886"/>
            <a:ext cx="1879979" cy="3054966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4656" y="169886"/>
            <a:ext cx="1877490" cy="2883658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0315" y="3096620"/>
            <a:ext cx="2277203" cy="3684896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2137" y="3344619"/>
            <a:ext cx="2258178" cy="343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3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utyyppi">
  <a:themeElements>
    <a:clrScheme name="Puutyypp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uutyyppi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uutyyppi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TM03090434[[fn=Puutyyppi]]</Template>
  <TotalTime>79</TotalTime>
  <Words>82</Words>
  <Application>Microsoft Office PowerPoint</Application>
  <PresentationFormat>Laajakuva</PresentationFormat>
  <Paragraphs>20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Rockwell</vt:lpstr>
      <vt:lpstr>Rockwell Condensed</vt:lpstr>
      <vt:lpstr>Wingdings</vt:lpstr>
      <vt:lpstr>Puutyyppi</vt:lpstr>
      <vt:lpstr>RIKOSKIRJALLISUUS (dekkarit)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RIKOSKIRJALLISUUS</dc:title>
  <dc:creator>Opettaja</dc:creator>
  <cp:lastModifiedBy>Opettaja</cp:lastModifiedBy>
  <cp:revision>6</cp:revision>
  <dcterms:created xsi:type="dcterms:W3CDTF">2022-04-13T08:54:46Z</dcterms:created>
  <dcterms:modified xsi:type="dcterms:W3CDTF">2022-04-13T11:35:16Z</dcterms:modified>
</cp:coreProperties>
</file>