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44" autoAdjust="0"/>
    <p:restoredTop sz="94660"/>
  </p:normalViewPr>
  <p:slideViewPr>
    <p:cSldViewPr snapToGrid="0">
      <p:cViewPr varScale="1">
        <p:scale>
          <a:sx n="71" d="100"/>
          <a:sy n="71" d="100"/>
        </p:scale>
        <p:origin x="5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2755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791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74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565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548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874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40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564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660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963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2280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711D9-EA80-4B14-AC05-313ABC83229E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3D034-CD82-4A2B-81C4-45794451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307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Filosofinen etiikka FI02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Kurssin esittely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411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365125"/>
            <a:ext cx="10515600" cy="1325563"/>
          </a:xfrm>
        </p:spPr>
        <p:txBody>
          <a:bodyPr/>
          <a:lstStyle/>
          <a:p>
            <a:r>
              <a:rPr lang="fi-FI" dirty="0" smtClean="0"/>
              <a:t>                             Etiikka FI02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306286"/>
            <a:ext cx="5181600" cy="5268685"/>
          </a:xfrm>
        </p:spPr>
        <p:txBody>
          <a:bodyPr numCol="1" spcCol="0">
            <a:normAutofit fontScale="625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Kurssin tavoitteet</a:t>
            </a:r>
          </a:p>
          <a:p>
            <a:pPr marL="0" indent="0">
              <a:buNone/>
            </a:pPr>
            <a:r>
              <a:rPr lang="fi-FI" sz="2900" dirty="0" smtClean="0"/>
              <a:t>* Perehdytään </a:t>
            </a:r>
            <a:r>
              <a:rPr lang="fi-FI" sz="2900" dirty="0"/>
              <a:t>etiikan, eettisyyden </a:t>
            </a:r>
            <a:r>
              <a:rPr lang="fi-FI" sz="2900" dirty="0" smtClean="0"/>
              <a:t>ja</a:t>
            </a:r>
          </a:p>
          <a:p>
            <a:pPr marL="0" indent="0">
              <a:buNone/>
            </a:pPr>
            <a:r>
              <a:rPr lang="fi-FI" sz="2900" dirty="0"/>
              <a:t> </a:t>
            </a:r>
            <a:r>
              <a:rPr lang="fi-FI" sz="2900" dirty="0" smtClean="0"/>
              <a:t>   moraalisen </a:t>
            </a:r>
            <a:r>
              <a:rPr lang="fi-FI" sz="2900" dirty="0"/>
              <a:t>päättelyn luonteeseen</a:t>
            </a:r>
            <a:r>
              <a:rPr lang="fi-FI" dirty="0"/>
              <a:t>.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* Tutustutaan </a:t>
            </a:r>
            <a:r>
              <a:rPr lang="fi-FI" dirty="0"/>
              <a:t>eurooppalaisen filosofisen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  etiikan </a:t>
            </a:r>
            <a:r>
              <a:rPr lang="fi-FI" dirty="0"/>
              <a:t>pääsuuntauksiin</a:t>
            </a:r>
            <a:r>
              <a:rPr lang="fi-FI" dirty="0" smtClean="0"/>
              <a:t>.</a:t>
            </a:r>
          </a:p>
          <a:p>
            <a:pPr marL="0" indent="0" algn="just">
              <a:buNone/>
            </a:pPr>
            <a:r>
              <a:rPr lang="fi-FI" dirty="0" smtClean="0"/>
              <a:t>* Pohditaan </a:t>
            </a:r>
            <a:r>
              <a:rPr lang="fi-FI" dirty="0"/>
              <a:t>ihmisen ominaislaatua, hyvän 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elämän </a:t>
            </a:r>
            <a:r>
              <a:rPr lang="fi-FI" dirty="0"/>
              <a:t>kriteerejä ja filosofisen etiikan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   tärkeimpiä </a:t>
            </a:r>
            <a:r>
              <a:rPr lang="fi-FI" dirty="0"/>
              <a:t>ongelmia, käsitteitä ja teorioita</a:t>
            </a:r>
            <a:r>
              <a:rPr lang="fi-FI" dirty="0" smtClean="0"/>
              <a:t>.</a:t>
            </a:r>
          </a:p>
          <a:p>
            <a:r>
              <a:rPr lang="fi-FI" dirty="0" smtClean="0"/>
              <a:t>Pohditaan </a:t>
            </a:r>
            <a:r>
              <a:rPr lang="fi-FI" dirty="0"/>
              <a:t>moraalin merkitystä nykyajan ihmisen elämässä ja yhteiskunnassa. </a:t>
            </a:r>
            <a:r>
              <a:rPr lang="fi-FI" dirty="0" smtClean="0"/>
              <a:t>Harjoitellaan omaa kykyä tehdä moraalisia valintoja ja arvioida erilaisia moraalisia ongelmia.</a:t>
            </a:r>
            <a:endParaRPr lang="fi-FI" dirty="0" smtClean="0"/>
          </a:p>
          <a:p>
            <a:r>
              <a:rPr lang="fi-FI" dirty="0" smtClean="0"/>
              <a:t>Kartoitetaan </a:t>
            </a:r>
            <a:r>
              <a:rPr lang="fi-FI" dirty="0"/>
              <a:t>etiikan alaan kuuluvia ylioppilaskoekysymyksiä lähinnä terveystiedosta, uskonnosta ja yhteiskuntaopista. </a:t>
            </a:r>
            <a:endParaRPr lang="fi-FI" dirty="0" smtClean="0"/>
          </a:p>
          <a:p>
            <a:r>
              <a:rPr lang="fi-FI" dirty="0" smtClean="0"/>
              <a:t>Harjoitellaan </a:t>
            </a:r>
            <a:r>
              <a:rPr lang="fi-FI" dirty="0"/>
              <a:t>etiikan soveltamista eri aineiden yo-kokeissa ja laaditaan mallivastauksia.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1026" name="Picture 2" descr="Ikomi: Hyvä elämä ja kuppi teetä // A good life and a cup of te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90688"/>
            <a:ext cx="5048250" cy="409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56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41325"/>
            <a:ext cx="10515600" cy="739775"/>
          </a:xfrm>
        </p:spPr>
        <p:txBody>
          <a:bodyPr/>
          <a:lstStyle/>
          <a:p>
            <a:r>
              <a:rPr lang="fi-FI" dirty="0" smtClean="0"/>
              <a:t>                         Etiikka FI02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77470"/>
            <a:ext cx="5181600" cy="520401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Kurssin työtavat</a:t>
            </a:r>
            <a:endParaRPr lang="fi-FI" dirty="0" smtClean="0"/>
          </a:p>
          <a:p>
            <a:r>
              <a:rPr lang="fi-FI" dirty="0" smtClean="0"/>
              <a:t> </a:t>
            </a:r>
            <a:r>
              <a:rPr lang="fi-FI" dirty="0"/>
              <a:t>Oppikirjan </a:t>
            </a:r>
            <a:r>
              <a:rPr lang="fi-FI" dirty="0" smtClean="0"/>
              <a:t>ensimmäisessä luvussa tutustumme etiikan luonteeseen oppiaineena ja alan peruskäsitteistöön. Toisessa luvussa esitellään eri etiikan lajit ja kolmas luku käsittelee erilaisia elämänfilosofioita. Neljäs ja viimeinen luku pohtii ajankohtaisia eettisiä kysymyksiä yhteiskunnassamme.</a:t>
            </a:r>
          </a:p>
          <a:p>
            <a:r>
              <a:rPr lang="fi-FI" dirty="0" smtClean="0"/>
              <a:t>Opettajajohtoisen </a:t>
            </a:r>
            <a:r>
              <a:rPr lang="fi-FI" dirty="0"/>
              <a:t>opiskelun lisäksi teemme pienimuotoisia </a:t>
            </a:r>
            <a:r>
              <a:rPr lang="fi-FI" dirty="0" smtClean="0"/>
              <a:t>ryhmätöitä, käymme </a:t>
            </a:r>
            <a:r>
              <a:rPr lang="fi-FI" dirty="0"/>
              <a:t>ryhmäkeskusteluja ja kirjoitamme tunnilla esseenkin. </a:t>
            </a:r>
            <a:r>
              <a:rPr lang="fi-FI" dirty="0" smtClean="0"/>
              <a:t>Keskustelut ja väittelyt ovat perinteisiä filosofian opetuksen menetelmiä</a:t>
            </a:r>
            <a:r>
              <a:rPr lang="fi-FI" dirty="0" smtClean="0"/>
              <a:t>. Luvun neljä aiheista käydään pareittain pieniä väittelyitä, joihin opettaja ohjeistaa sekä väittelytekniikan että asian hallinnan osalta. </a:t>
            </a:r>
          </a:p>
          <a:p>
            <a:r>
              <a:rPr lang="fi-FI" dirty="0" smtClean="0"/>
              <a:t>Lisäksi kartoitamme etiikan </a:t>
            </a:r>
            <a:r>
              <a:rPr lang="fi-FI" dirty="0"/>
              <a:t>alaan liittyviä kysymyksiä eri aineiden ylioppilaskokeissa.  </a:t>
            </a:r>
            <a:r>
              <a:rPr lang="fi-FI" dirty="0" smtClean="0"/>
              <a:t>Joihinkin </a:t>
            </a:r>
            <a:r>
              <a:rPr lang="fi-FI" dirty="0"/>
              <a:t>kysymyksiin </a:t>
            </a:r>
            <a:r>
              <a:rPr lang="fi-FI" dirty="0" smtClean="0"/>
              <a:t>laadimme mallivastauksia.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1026" name="Picture 2" descr="Miten toimisin oikein? Sulautuva etiikan opetus sote-alalla - UAS ...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1385048"/>
            <a:ext cx="5674659" cy="4437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9067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                        Etiikka FI02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 smtClean="0"/>
              <a:t>Arviointi</a:t>
            </a:r>
            <a:endParaRPr lang="fi-FI" dirty="0" smtClean="0"/>
          </a:p>
          <a:p>
            <a:r>
              <a:rPr lang="fi-FI" dirty="0" smtClean="0"/>
              <a:t>Kurssikoe on tärkein arvosanaan vaikuttava tekijä</a:t>
            </a:r>
          </a:p>
          <a:p>
            <a:r>
              <a:rPr lang="fi-FI" dirty="0" smtClean="0"/>
              <a:t>Lisäksi arvosanaan vaikuttavat väittely, tuntiaktiivisuus ja läsnäolo tunnilla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</p:txBody>
      </p:sp>
      <p:pic>
        <p:nvPicPr>
          <p:cNvPr id="2050" name="Picture 2" descr="Etiikka – Wikipedi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412" y="1358154"/>
            <a:ext cx="5235388" cy="4818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812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		</a:t>
            </a:r>
            <a:r>
              <a:rPr lang="fi-FI" dirty="0" smtClean="0"/>
              <a:t>     Tervetuloa </a:t>
            </a:r>
            <a:r>
              <a:rPr lang="fi-FI" dirty="0" smtClean="0"/>
              <a:t>kurssille!	</a:t>
            </a:r>
            <a:endParaRPr lang="fi-FI" dirty="0"/>
          </a:p>
        </p:txBody>
      </p:sp>
      <p:pic>
        <p:nvPicPr>
          <p:cNvPr id="3074" name="Picture 2" descr="Lampp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769" y="1825625"/>
            <a:ext cx="800646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991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207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Filosofinen etiikka FI02</vt:lpstr>
      <vt:lpstr>                             Etiikka FI02</vt:lpstr>
      <vt:lpstr>                         Etiikka FI02</vt:lpstr>
      <vt:lpstr>                         Etiikka FI02</vt:lpstr>
      <vt:lpstr>       Tervetuloa kurssille!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Filosofinen etiikka FI02</dc:title>
  <dc:creator>Minna</dc:creator>
  <cp:lastModifiedBy>Minna</cp:lastModifiedBy>
  <cp:revision>25</cp:revision>
  <dcterms:created xsi:type="dcterms:W3CDTF">2020-08-07T11:27:29Z</dcterms:created>
  <dcterms:modified xsi:type="dcterms:W3CDTF">2020-08-10T15:45:27Z</dcterms:modified>
</cp:coreProperties>
</file>