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3" r:id="rId7"/>
    <p:sldId id="268" r:id="rId8"/>
    <p:sldId id="269" r:id="rId9"/>
    <p:sldId id="262" r:id="rId10"/>
    <p:sldId id="265" r:id="rId11"/>
    <p:sldId id="270" r:id="rId12"/>
    <p:sldId id="266" r:id="rId13"/>
    <p:sldId id="267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844BB4-D8C7-4A7A-80F6-38D142C7FE59}" v="4" dt="2021-10-11T10:20:16.1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ntti Pimiä" userId="e7a37fed-fb2f-46f9-a09d-89535f9f5b5a" providerId="ADAL" clId="{3A844BB4-D8C7-4A7A-80F6-38D142C7FE59}"/>
    <pc:docChg chg="undo custSel modSld">
      <pc:chgData name="Pentti Pimiä" userId="e7a37fed-fb2f-46f9-a09d-89535f9f5b5a" providerId="ADAL" clId="{3A844BB4-D8C7-4A7A-80F6-38D142C7FE59}" dt="2021-10-11T10:20:16.170" v="5"/>
      <pc:docMkLst>
        <pc:docMk/>
      </pc:docMkLst>
      <pc:sldChg chg="modSp mod modAnim">
        <pc:chgData name="Pentti Pimiä" userId="e7a37fed-fb2f-46f9-a09d-89535f9f5b5a" providerId="ADAL" clId="{3A844BB4-D8C7-4A7A-80F6-38D142C7FE59}" dt="2021-10-11T10:19:58.430" v="2"/>
        <pc:sldMkLst>
          <pc:docMk/>
          <pc:sldMk cId="1958818848" sldId="257"/>
        </pc:sldMkLst>
        <pc:spChg chg="mod">
          <ac:chgData name="Pentti Pimiä" userId="e7a37fed-fb2f-46f9-a09d-89535f9f5b5a" providerId="ADAL" clId="{3A844BB4-D8C7-4A7A-80F6-38D142C7FE59}" dt="2021-10-11T10:19:55.228" v="1" actId="1076"/>
          <ac:spMkLst>
            <pc:docMk/>
            <pc:sldMk cId="1958818848" sldId="257"/>
            <ac:spMk id="3" creationId="{B51C2229-C983-4E4E-BE42-2BD53721EB78}"/>
          </ac:spMkLst>
        </pc:spChg>
      </pc:sldChg>
      <pc:sldChg chg="modAnim">
        <pc:chgData name="Pentti Pimiä" userId="e7a37fed-fb2f-46f9-a09d-89535f9f5b5a" providerId="ADAL" clId="{3A844BB4-D8C7-4A7A-80F6-38D142C7FE59}" dt="2021-10-11T10:20:01.558" v="3"/>
        <pc:sldMkLst>
          <pc:docMk/>
          <pc:sldMk cId="2101539212" sldId="258"/>
        </pc:sldMkLst>
      </pc:sldChg>
      <pc:sldChg chg="modAnim">
        <pc:chgData name="Pentti Pimiä" userId="e7a37fed-fb2f-46f9-a09d-89535f9f5b5a" providerId="ADAL" clId="{3A844BB4-D8C7-4A7A-80F6-38D142C7FE59}" dt="2021-10-11T10:20:05.620" v="4"/>
        <pc:sldMkLst>
          <pc:docMk/>
          <pc:sldMk cId="396665187" sldId="259"/>
        </pc:sldMkLst>
      </pc:sldChg>
      <pc:sldChg chg="modAnim">
        <pc:chgData name="Pentti Pimiä" userId="e7a37fed-fb2f-46f9-a09d-89535f9f5b5a" providerId="ADAL" clId="{3A844BB4-D8C7-4A7A-80F6-38D142C7FE59}" dt="2021-10-11T10:20:16.170" v="5"/>
        <pc:sldMkLst>
          <pc:docMk/>
          <pc:sldMk cId="1647973244" sldId="2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F9276-642D-4342-BEF7-D1F4814017CC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2E1CC-DFEF-44BD-814C-A4E4E5D209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7441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8462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A8EF0A-F72E-432B-A4C8-05E3B4827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99A0E16-170D-4B20-9FAC-CAEDF5994E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5F5B262-9365-465E-A7EB-048C94B2B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2BAB-7C25-47FA-BD2B-703A533A3A93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06976D0-FFFA-42F4-BC32-A9243F07E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87E8A8-AAB1-43D8-AEA9-C48AE8D7C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B475-27B3-4D67-B3DF-87FB02C0D3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6452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9BDF97-BF9A-4B43-8A31-40B39B0E1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1E2AEC1-D063-4C4F-82D7-EF411F503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2F0ADB-3B9B-4A4C-92BC-5B3D97CCB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2BAB-7C25-47FA-BD2B-703A533A3A93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6C262CE-4D95-44F2-9602-0574DBFE4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384A35-F0B5-4F9C-BA44-F2420B2CA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B475-27B3-4D67-B3DF-87FB02C0D3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0122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D9672DC-B227-4A3D-9145-F17E3BC2B5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54B5B95-B070-4768-8E9A-2F1FA22F51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4CEDD36-FC4D-4498-B20B-A345E6BE8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2BAB-7C25-47FA-BD2B-703A533A3A93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6C4DBA-29CE-44B6-8D17-562D5269E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8FB2E91-8DB2-484A-A0D5-371DD5F93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B475-27B3-4D67-B3DF-87FB02C0D3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6741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6"/>
          <p:cNvSpPr txBox="1">
            <a:spLocks noGrp="1"/>
          </p:cNvSpPr>
          <p:nvPr>
            <p:ph type="title"/>
          </p:nvPr>
        </p:nvSpPr>
        <p:spPr>
          <a:xfrm>
            <a:off x="838200" y="288344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48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6"/>
          <p:cNvSpPr txBox="1">
            <a:spLocks noGrp="1"/>
          </p:cNvSpPr>
          <p:nvPr>
            <p:ph type="body" idx="1"/>
          </p:nvPr>
        </p:nvSpPr>
        <p:spPr>
          <a:xfrm>
            <a:off x="838200" y="885873"/>
            <a:ext cx="10515600" cy="542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228600" lvl="0" indent="-1143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3300" b="1">
                <a:solidFill>
                  <a:schemeClr val="lt1"/>
                </a:solidFill>
              </a:defRPr>
            </a:lvl1pPr>
            <a:lvl2pPr marL="457200" lvl="1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800" lvl="2" indent="-1143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body" idx="2"/>
          </p:nvPr>
        </p:nvSpPr>
        <p:spPr>
          <a:xfrm>
            <a:off x="838200" y="1428323"/>
            <a:ext cx="10515600" cy="542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228600" lvl="0" indent="-1143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2400">
                <a:solidFill>
                  <a:schemeClr val="lt1"/>
                </a:solidFill>
              </a:defRPr>
            </a:lvl1pPr>
            <a:lvl2pPr marL="457200" lvl="1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800" lvl="2" indent="-1143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02227" y="5886039"/>
            <a:ext cx="902109" cy="4966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5359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7"/>
          <p:cNvSpPr txBox="1">
            <a:spLocks noGrp="1"/>
          </p:cNvSpPr>
          <p:nvPr>
            <p:ph type="title"/>
          </p:nvPr>
        </p:nvSpPr>
        <p:spPr>
          <a:xfrm>
            <a:off x="824594" y="365125"/>
            <a:ext cx="10731937" cy="810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4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7"/>
          <p:cNvSpPr txBox="1"/>
          <p:nvPr/>
        </p:nvSpPr>
        <p:spPr>
          <a:xfrm>
            <a:off x="11555307" y="44294"/>
            <a:ext cx="551446" cy="20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7"/>
          <p:cNvSpPr/>
          <p:nvPr/>
        </p:nvSpPr>
        <p:spPr>
          <a:xfrm>
            <a:off x="4202352" y="2040043"/>
            <a:ext cx="1970744" cy="34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12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7"/>
          <p:cNvSpPr txBox="1">
            <a:spLocks noGrp="1"/>
          </p:cNvSpPr>
          <p:nvPr>
            <p:ph type="body" idx="1"/>
          </p:nvPr>
        </p:nvSpPr>
        <p:spPr>
          <a:xfrm>
            <a:off x="838200" y="1530526"/>
            <a:ext cx="5034732" cy="4168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14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3000"/>
            </a:lvl1pPr>
            <a:lvl2pPr marL="457200" lvl="1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700"/>
            </a:lvl2pPr>
            <a:lvl3pPr marL="685800" lvl="2" indent="-2667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2400"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body" idx="2"/>
          </p:nvPr>
        </p:nvSpPr>
        <p:spPr>
          <a:xfrm>
            <a:off x="6520575" y="1530526"/>
            <a:ext cx="5034732" cy="4168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14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3000"/>
            </a:lvl1pPr>
            <a:lvl2pPr marL="457200" lvl="1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700"/>
            </a:lvl2pPr>
            <a:lvl3pPr marL="685800" lvl="2" indent="-2667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2400"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sldNum" idx="12"/>
          </p:nvPr>
        </p:nvSpPr>
        <p:spPr>
          <a:xfrm>
            <a:off x="8812107" y="61277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6" name="Google Shape;26;p17"/>
          <p:cNvSpPr txBox="1">
            <a:spLocks noGrp="1"/>
          </p:cNvSpPr>
          <p:nvPr>
            <p:ph type="ftr" idx="11"/>
          </p:nvPr>
        </p:nvSpPr>
        <p:spPr>
          <a:xfrm>
            <a:off x="810972" y="61277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5336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8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8"/>
          <p:cNvSpPr txBox="1">
            <a:spLocks noGrp="1"/>
          </p:cNvSpPr>
          <p:nvPr>
            <p:ph type="body" idx="1"/>
          </p:nvPr>
        </p:nvSpPr>
        <p:spPr>
          <a:xfrm>
            <a:off x="838200" y="1865257"/>
            <a:ext cx="10515600" cy="4072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14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3000"/>
            </a:lvl1pPr>
            <a:lvl2pPr marL="457200" lvl="1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700"/>
            </a:lvl2pPr>
            <a:lvl3pPr marL="685800" lvl="2" indent="-2667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2400"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sldNum" idx="12"/>
          </p:nvPr>
        </p:nvSpPr>
        <p:spPr>
          <a:xfrm>
            <a:off x="8610600" y="616548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1" name="Google Shape;31;p18"/>
          <p:cNvSpPr txBox="1">
            <a:spLocks noGrp="1"/>
          </p:cNvSpPr>
          <p:nvPr>
            <p:ph type="ftr" idx="11"/>
          </p:nvPr>
        </p:nvSpPr>
        <p:spPr>
          <a:xfrm>
            <a:off x="810972" y="61277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25265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9"/>
          <p:cNvSpPr txBox="1"/>
          <p:nvPr/>
        </p:nvSpPr>
        <p:spPr>
          <a:xfrm>
            <a:off x="11555307" y="44294"/>
            <a:ext cx="551446" cy="20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9"/>
          <p:cNvSpPr txBox="1">
            <a:spLocks noGrp="1"/>
          </p:cNvSpPr>
          <p:nvPr>
            <p:ph type="body" idx="1"/>
          </p:nvPr>
        </p:nvSpPr>
        <p:spPr>
          <a:xfrm>
            <a:off x="810972" y="1580369"/>
            <a:ext cx="5471431" cy="4199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14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457200" lvl="1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800" lvl="2" indent="-1143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>
            <a:spLocks noGrp="1"/>
          </p:cNvSpPr>
          <p:nvPr>
            <p:ph type="pic" idx="2"/>
          </p:nvPr>
        </p:nvSpPr>
        <p:spPr>
          <a:xfrm>
            <a:off x="6730093" y="0"/>
            <a:ext cx="5461907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19"/>
          <p:cNvSpPr txBox="1">
            <a:spLocks noGrp="1"/>
          </p:cNvSpPr>
          <p:nvPr>
            <p:ph type="sldNum" idx="12"/>
          </p:nvPr>
        </p:nvSpPr>
        <p:spPr>
          <a:xfrm>
            <a:off x="8812107" y="616548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7" name="Google Shape;37;p19"/>
          <p:cNvSpPr txBox="1">
            <a:spLocks noGrp="1"/>
          </p:cNvSpPr>
          <p:nvPr>
            <p:ph type="ftr" idx="11"/>
          </p:nvPr>
        </p:nvSpPr>
        <p:spPr>
          <a:xfrm>
            <a:off x="810972" y="61277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title"/>
          </p:nvPr>
        </p:nvSpPr>
        <p:spPr>
          <a:xfrm>
            <a:off x="810972" y="365126"/>
            <a:ext cx="5498659" cy="1065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5930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0"/>
          <p:cNvSpPr>
            <a:spLocks noGrp="1"/>
          </p:cNvSpPr>
          <p:nvPr>
            <p:ph type="pic" idx="2"/>
          </p:nvPr>
        </p:nvSpPr>
        <p:spPr>
          <a:xfrm>
            <a:off x="1" y="0"/>
            <a:ext cx="5461907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title"/>
          </p:nvPr>
        </p:nvSpPr>
        <p:spPr>
          <a:xfrm>
            <a:off x="5690507" y="365125"/>
            <a:ext cx="5866023" cy="1091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4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0"/>
          <p:cNvSpPr txBox="1"/>
          <p:nvPr/>
        </p:nvSpPr>
        <p:spPr>
          <a:xfrm>
            <a:off x="11555307" y="44294"/>
            <a:ext cx="551446" cy="20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0"/>
          <p:cNvSpPr txBox="1">
            <a:spLocks noGrp="1"/>
          </p:cNvSpPr>
          <p:nvPr>
            <p:ph type="body" idx="1"/>
          </p:nvPr>
        </p:nvSpPr>
        <p:spPr>
          <a:xfrm>
            <a:off x="5690508" y="1768148"/>
            <a:ext cx="5866024" cy="4345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14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457200" lvl="1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800" lvl="2" indent="-1143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sldNum" idx="12"/>
          </p:nvPr>
        </p:nvSpPr>
        <p:spPr>
          <a:xfrm>
            <a:off x="8812107" y="616083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5" name="Google Shape;45;p20"/>
          <p:cNvSpPr txBox="1">
            <a:spLocks noGrp="1"/>
          </p:cNvSpPr>
          <p:nvPr>
            <p:ph type="ftr" idx="11"/>
          </p:nvPr>
        </p:nvSpPr>
        <p:spPr>
          <a:xfrm>
            <a:off x="810972" y="61277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99485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1"/>
          <p:cNvSpPr txBox="1">
            <a:spLocks noGrp="1"/>
          </p:cNvSpPr>
          <p:nvPr>
            <p:ph type="title"/>
          </p:nvPr>
        </p:nvSpPr>
        <p:spPr>
          <a:xfrm>
            <a:off x="416378" y="246914"/>
            <a:ext cx="11394622" cy="9695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4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/>
          <p:nvPr/>
        </p:nvSpPr>
        <p:spPr>
          <a:xfrm>
            <a:off x="11555307" y="44294"/>
            <a:ext cx="551446" cy="20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21"/>
          <p:cNvSpPr txBox="1">
            <a:spLocks noGrp="1"/>
          </p:cNvSpPr>
          <p:nvPr>
            <p:ph type="body" idx="1"/>
          </p:nvPr>
        </p:nvSpPr>
        <p:spPr>
          <a:xfrm>
            <a:off x="401637" y="3940736"/>
            <a:ext cx="3433537" cy="1781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14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2200"/>
            </a:lvl1pPr>
            <a:lvl2pPr marL="457200" lvl="1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800" lvl="2" indent="-1143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21"/>
          <p:cNvSpPr>
            <a:spLocks noGrp="1"/>
          </p:cNvSpPr>
          <p:nvPr>
            <p:ph type="pic" idx="2"/>
          </p:nvPr>
        </p:nvSpPr>
        <p:spPr>
          <a:xfrm>
            <a:off x="401863" y="1340213"/>
            <a:ext cx="3433537" cy="2374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21"/>
          <p:cNvSpPr txBox="1">
            <a:spLocks noGrp="1"/>
          </p:cNvSpPr>
          <p:nvPr>
            <p:ph type="body" idx="3"/>
          </p:nvPr>
        </p:nvSpPr>
        <p:spPr>
          <a:xfrm>
            <a:off x="4389437" y="3953436"/>
            <a:ext cx="3433537" cy="1781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14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2200"/>
            </a:lvl1pPr>
            <a:lvl2pPr marL="457200" lvl="1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800" lvl="2" indent="-1143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1"/>
          <p:cNvSpPr>
            <a:spLocks noGrp="1"/>
          </p:cNvSpPr>
          <p:nvPr>
            <p:ph type="pic" idx="4"/>
          </p:nvPr>
        </p:nvSpPr>
        <p:spPr>
          <a:xfrm>
            <a:off x="4389663" y="1352913"/>
            <a:ext cx="3433537" cy="2374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21"/>
          <p:cNvSpPr txBox="1">
            <a:spLocks noGrp="1"/>
          </p:cNvSpPr>
          <p:nvPr>
            <p:ph type="body" idx="5"/>
          </p:nvPr>
        </p:nvSpPr>
        <p:spPr>
          <a:xfrm>
            <a:off x="8377237" y="3953436"/>
            <a:ext cx="3433537" cy="1781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14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2200"/>
            </a:lvl1pPr>
            <a:lvl2pPr marL="457200" lvl="1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800" lvl="2" indent="-1143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21"/>
          <p:cNvSpPr>
            <a:spLocks noGrp="1"/>
          </p:cNvSpPr>
          <p:nvPr>
            <p:ph type="pic" idx="6"/>
          </p:nvPr>
        </p:nvSpPr>
        <p:spPr>
          <a:xfrm>
            <a:off x="8377464" y="1352913"/>
            <a:ext cx="3433537" cy="2374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21"/>
          <p:cNvSpPr txBox="1">
            <a:spLocks noGrp="1"/>
          </p:cNvSpPr>
          <p:nvPr>
            <p:ph type="sldNum" idx="12"/>
          </p:nvPr>
        </p:nvSpPr>
        <p:spPr>
          <a:xfrm>
            <a:off x="9038492" y="616548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6" name="Google Shape;56;p21"/>
          <p:cNvSpPr txBox="1">
            <a:spLocks noGrp="1"/>
          </p:cNvSpPr>
          <p:nvPr>
            <p:ph type="ftr" idx="11"/>
          </p:nvPr>
        </p:nvSpPr>
        <p:spPr>
          <a:xfrm>
            <a:off x="416378" y="61466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90030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2"/>
          <p:cNvSpPr txBox="1">
            <a:spLocks noGrp="1"/>
          </p:cNvSpPr>
          <p:nvPr>
            <p:ph type="title"/>
          </p:nvPr>
        </p:nvSpPr>
        <p:spPr>
          <a:xfrm>
            <a:off x="416378" y="246914"/>
            <a:ext cx="11394622" cy="9695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4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2"/>
          <p:cNvSpPr txBox="1"/>
          <p:nvPr/>
        </p:nvSpPr>
        <p:spPr>
          <a:xfrm>
            <a:off x="11555307" y="44294"/>
            <a:ext cx="551446" cy="20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22"/>
          <p:cNvSpPr txBox="1">
            <a:spLocks noGrp="1"/>
          </p:cNvSpPr>
          <p:nvPr>
            <p:ph type="body" idx="1"/>
          </p:nvPr>
        </p:nvSpPr>
        <p:spPr>
          <a:xfrm>
            <a:off x="413434" y="3838884"/>
            <a:ext cx="2615588" cy="1883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14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2200"/>
            </a:lvl1pPr>
            <a:lvl2pPr marL="457200" lvl="1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800" lvl="2" indent="-1143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22"/>
          <p:cNvSpPr>
            <a:spLocks noGrp="1"/>
          </p:cNvSpPr>
          <p:nvPr>
            <p:ph type="pic" idx="2"/>
          </p:nvPr>
        </p:nvSpPr>
        <p:spPr>
          <a:xfrm>
            <a:off x="413660" y="1340213"/>
            <a:ext cx="2615588" cy="2374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body" idx="3"/>
          </p:nvPr>
        </p:nvSpPr>
        <p:spPr>
          <a:xfrm>
            <a:off x="3326021" y="3838884"/>
            <a:ext cx="2615588" cy="1883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14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2200"/>
            </a:lvl1pPr>
            <a:lvl2pPr marL="457200" lvl="1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800" lvl="2" indent="-1143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>
            <a:spLocks noGrp="1"/>
          </p:cNvSpPr>
          <p:nvPr>
            <p:ph type="pic" idx="4"/>
          </p:nvPr>
        </p:nvSpPr>
        <p:spPr>
          <a:xfrm>
            <a:off x="3326247" y="1340213"/>
            <a:ext cx="2615588" cy="2374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22"/>
          <p:cNvSpPr txBox="1">
            <a:spLocks noGrp="1"/>
          </p:cNvSpPr>
          <p:nvPr>
            <p:ph type="body" idx="5"/>
          </p:nvPr>
        </p:nvSpPr>
        <p:spPr>
          <a:xfrm>
            <a:off x="6255864" y="3838884"/>
            <a:ext cx="2615588" cy="1883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14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2200"/>
            </a:lvl1pPr>
            <a:lvl2pPr marL="457200" lvl="1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800" lvl="2" indent="-1143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22"/>
          <p:cNvSpPr>
            <a:spLocks noGrp="1"/>
          </p:cNvSpPr>
          <p:nvPr>
            <p:ph type="pic" idx="6"/>
          </p:nvPr>
        </p:nvSpPr>
        <p:spPr>
          <a:xfrm>
            <a:off x="6256090" y="1340213"/>
            <a:ext cx="2615588" cy="2374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body" idx="7"/>
          </p:nvPr>
        </p:nvSpPr>
        <p:spPr>
          <a:xfrm>
            <a:off x="9195185" y="3838884"/>
            <a:ext cx="2615588" cy="1883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14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2200"/>
            </a:lvl1pPr>
            <a:lvl2pPr marL="457200" lvl="1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800" lvl="2" indent="-1143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>
            <a:spLocks noGrp="1"/>
          </p:cNvSpPr>
          <p:nvPr>
            <p:ph type="pic" idx="8"/>
          </p:nvPr>
        </p:nvSpPr>
        <p:spPr>
          <a:xfrm>
            <a:off x="9195412" y="1340213"/>
            <a:ext cx="2615588" cy="2374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22"/>
          <p:cNvSpPr txBox="1">
            <a:spLocks noGrp="1"/>
          </p:cNvSpPr>
          <p:nvPr>
            <p:ph type="sldNum" idx="12"/>
          </p:nvPr>
        </p:nvSpPr>
        <p:spPr>
          <a:xfrm>
            <a:off x="9038492" y="616548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9" name="Google Shape;69;p22"/>
          <p:cNvSpPr txBox="1">
            <a:spLocks noGrp="1"/>
          </p:cNvSpPr>
          <p:nvPr>
            <p:ph type="ftr" idx="11"/>
          </p:nvPr>
        </p:nvSpPr>
        <p:spPr>
          <a:xfrm>
            <a:off x="410308" y="61277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4210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3"/>
          <p:cNvSpPr txBox="1">
            <a:spLocks noGrp="1"/>
          </p:cNvSpPr>
          <p:nvPr>
            <p:ph type="title"/>
          </p:nvPr>
        </p:nvSpPr>
        <p:spPr>
          <a:xfrm>
            <a:off x="416378" y="246914"/>
            <a:ext cx="11394622" cy="9695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4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3"/>
          <p:cNvSpPr txBox="1"/>
          <p:nvPr/>
        </p:nvSpPr>
        <p:spPr>
          <a:xfrm>
            <a:off x="11555307" y="44294"/>
            <a:ext cx="551446" cy="20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23"/>
          <p:cNvSpPr txBox="1">
            <a:spLocks noGrp="1"/>
          </p:cNvSpPr>
          <p:nvPr>
            <p:ph type="body" idx="1"/>
          </p:nvPr>
        </p:nvSpPr>
        <p:spPr>
          <a:xfrm>
            <a:off x="386486" y="2218944"/>
            <a:ext cx="5479944" cy="3292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14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2200"/>
            </a:lvl1pPr>
            <a:lvl2pPr marL="457200" lvl="1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800" lvl="2" indent="-1143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body" idx="2"/>
          </p:nvPr>
        </p:nvSpPr>
        <p:spPr>
          <a:xfrm>
            <a:off x="6297796" y="2231644"/>
            <a:ext cx="5479944" cy="3292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14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2200"/>
            </a:lvl1pPr>
            <a:lvl2pPr marL="457200" lvl="1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800" lvl="2" indent="-1143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body" idx="3"/>
          </p:nvPr>
        </p:nvSpPr>
        <p:spPr>
          <a:xfrm>
            <a:off x="386460" y="1592457"/>
            <a:ext cx="5480304" cy="498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228600" lvl="0" indent="-114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2400" b="1">
                <a:solidFill>
                  <a:srgbClr val="575757"/>
                </a:solidFill>
              </a:defRPr>
            </a:lvl1pPr>
            <a:lvl2pPr marL="457200" lvl="1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800" lvl="2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body" idx="4"/>
          </p:nvPr>
        </p:nvSpPr>
        <p:spPr>
          <a:xfrm>
            <a:off x="6295356" y="1610813"/>
            <a:ext cx="5510159" cy="498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228600" lvl="0" indent="-114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2400" b="1">
                <a:solidFill>
                  <a:srgbClr val="575757"/>
                </a:solidFill>
              </a:defRPr>
            </a:lvl1pPr>
            <a:lvl2pPr marL="457200" lvl="1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800" lvl="2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23"/>
          <p:cNvCxnSpPr/>
          <p:nvPr/>
        </p:nvCxnSpPr>
        <p:spPr>
          <a:xfrm>
            <a:off x="384294" y="2102055"/>
            <a:ext cx="5482136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23"/>
          <p:cNvCxnSpPr/>
          <p:nvPr/>
        </p:nvCxnSpPr>
        <p:spPr>
          <a:xfrm>
            <a:off x="6295604" y="2102055"/>
            <a:ext cx="5482136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23"/>
          <p:cNvSpPr txBox="1">
            <a:spLocks noGrp="1"/>
          </p:cNvSpPr>
          <p:nvPr>
            <p:ph type="sldNum" idx="12"/>
          </p:nvPr>
        </p:nvSpPr>
        <p:spPr>
          <a:xfrm>
            <a:off x="9038492" y="616548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0" name="Google Shape;80;p23"/>
          <p:cNvSpPr txBox="1">
            <a:spLocks noGrp="1"/>
          </p:cNvSpPr>
          <p:nvPr>
            <p:ph type="ftr" idx="11"/>
          </p:nvPr>
        </p:nvSpPr>
        <p:spPr>
          <a:xfrm>
            <a:off x="416378" y="61277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47476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D1A29D-9769-45B5-8B68-5BB521380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10BACD-5184-4931-A965-BC3C19ECC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CFD3D9-D36C-4895-ADA0-66FE52839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2BAB-7C25-47FA-BD2B-703A533A3A93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5BB4B14-89B3-4160-A5C1-B5E61BE38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78EC030-12C9-412E-86DB-792B21EA3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B475-27B3-4D67-B3DF-87FB02C0D3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0013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7C1D1F-F98D-41C6-A1D2-0F6145E3F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1FFCEB6-B221-443A-A86C-4244071BF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5431C83-F16C-4480-AC75-25624E9F7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2BAB-7C25-47FA-BD2B-703A533A3A93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AEEFD3-CB45-456A-8BD4-429046C35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677770-D366-43D6-B2FA-B9533D5F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B475-27B3-4D67-B3DF-87FB02C0D3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8196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72C912-C27D-4FA0-B853-31BD22EC7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CFC768-EDB3-4C69-9660-997FCE4100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34A8D91-E115-4BFC-8192-65D6151C15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F64FC79-3B61-44A5-AE3D-BA2100C92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2BAB-7C25-47FA-BD2B-703A533A3A93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57E6AF3-DBF0-4159-A577-18DC22517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3D3A8F7-C715-4E81-BE08-1DA5B3B6F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B475-27B3-4D67-B3DF-87FB02C0D3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736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B6747C-B433-42DC-940F-37D872936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34826E3-49A5-4EA9-B3F6-3B45ECD947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8A69CFF-BDDE-463A-9E2C-206981C48A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5DF5354-CEAA-4EE2-83E7-3A48268A4C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06CEA75-B973-4835-90D5-D763DF2E12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90DC2B3-BCF5-4109-891E-CABF4303D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2BAB-7C25-47FA-BD2B-703A533A3A93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557C1D7-844A-4505-8983-B04493E44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B8FF485-8214-4CC1-B30E-13D088987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B475-27B3-4D67-B3DF-87FB02C0D3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3895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517F87-C153-4F37-9D14-4B4DDC899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389F6A5-2389-4271-ACB9-00E1E69D2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2BAB-7C25-47FA-BD2B-703A533A3A93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A35927B-C6A2-4E69-A864-46BA758D8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425D722-667D-47EE-B4E0-835CE72E0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B475-27B3-4D67-B3DF-87FB02C0D3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8885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CF84975-9410-4843-8034-DE8E6844A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2BAB-7C25-47FA-BD2B-703A533A3A93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1725042-B814-440D-925D-17A54547D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5BEB593-0561-472F-8F3C-A53F6BDC0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B475-27B3-4D67-B3DF-87FB02C0D3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477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7656E7-C525-4589-B2D5-E17CF1A3E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47BCB4-FE4B-4EC5-B7CD-1BDAA534B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8FA3442-D154-4589-9307-7363F371D6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1373661-CBE3-4423-A762-2EE992D91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2BAB-7C25-47FA-BD2B-703A533A3A93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7C15E42-97C1-43E6-AA1B-1B4405204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25035DF-F0B3-4FE5-AD27-0EBEAA5C1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B475-27B3-4D67-B3DF-87FB02C0D3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3654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217FFC-CA96-4438-9945-37C5E7BE0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039C8FE-51F7-4C31-8535-124EB70363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B71E60C-42DD-44E4-A437-C3E0516B19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BF0FEE8-4A8F-4246-9F33-59812F8F7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2BAB-7C25-47FA-BD2B-703A533A3A93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9A62BC9-0A5E-4A32-B0CD-88734E191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99FAF41-C93A-4010-8343-6F33F49D0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B475-27B3-4D67-B3DF-87FB02C0D3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1378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6BB6779-6745-4FC7-97DA-3163CFE57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DD8B62B-AD20-427F-857A-CF47808FA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C375709-0ABF-427A-BD24-DC7B4D95B3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C2BAB-7C25-47FA-BD2B-703A533A3A93}" type="datetimeFigureOut">
              <a:rPr lang="fi-FI" smtClean="0"/>
              <a:t>11.10.2021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B897B6A-967C-426E-8C53-D125B1962F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C1EF033-945F-4750-9E38-9AA26996B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FB475-27B3-4D67-B3DF-87FB02C0D3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0422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070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sldNum" idx="12"/>
          </p:nvPr>
        </p:nvSpPr>
        <p:spPr>
          <a:xfrm>
            <a:off x="8637828" y="61277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810972" y="61277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5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5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5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5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5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5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5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5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1933542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BD72EF-A7EB-41D5-94D3-EDDB3EBFCF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Futuuri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495D827-6D18-4228-9DA0-1D16CEF98A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Let’s</a:t>
            </a:r>
            <a:r>
              <a:rPr lang="fi-FI" dirty="0"/>
              <a:t> </a:t>
            </a:r>
            <a:r>
              <a:rPr lang="fi-FI" dirty="0" err="1"/>
              <a:t>talk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future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0587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8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ctr" anchorCtr="0">
            <a:normAutofit/>
          </a:bodyPr>
          <a:lstStyle/>
          <a:p>
            <a:pPr>
              <a:buClr>
                <a:schemeClr val="dk1"/>
              </a:buClr>
            </a:pPr>
            <a:r>
              <a:rPr lang="fi-FI" dirty="0">
                <a:solidFill>
                  <a:schemeClr val="dk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3"/>
                  </a:ext>
                </a:extLst>
              </a:rPr>
              <a:t>Mennyttä aikaa tulevaisuudessa</a:t>
            </a:r>
            <a:br>
              <a:rPr lang="fi-FI" dirty="0">
                <a:solidFill>
                  <a:schemeClr val="dk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3"/>
                  </a:ext>
                </a:extLst>
              </a:rPr>
            </a:br>
            <a:r>
              <a:rPr lang="fi-FI" i="1" dirty="0" err="1">
                <a:solidFill>
                  <a:schemeClr val="dk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3"/>
                  </a:ext>
                </a:extLst>
              </a:rPr>
              <a:t>Will</a:t>
            </a:r>
            <a:r>
              <a:rPr lang="fi-FI" i="1" dirty="0">
                <a:solidFill>
                  <a:schemeClr val="dk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3"/>
                  </a:ext>
                </a:extLst>
              </a:rPr>
              <a:t> </a:t>
            </a:r>
            <a:r>
              <a:rPr lang="fi-FI" i="1" dirty="0" err="1">
                <a:solidFill>
                  <a:schemeClr val="dk1"/>
                </a:solidFill>
              </a:rPr>
              <a:t>have</a:t>
            </a:r>
            <a:r>
              <a:rPr lang="fi-FI" i="1" dirty="0">
                <a:solidFill>
                  <a:schemeClr val="dk1"/>
                </a:solidFill>
              </a:rPr>
              <a:t> </a:t>
            </a:r>
            <a:r>
              <a:rPr lang="fi-FI" i="1" dirty="0" err="1">
                <a:solidFill>
                  <a:schemeClr val="dk1"/>
                </a:solidFill>
              </a:rPr>
              <a:t>done</a:t>
            </a:r>
            <a:endParaRPr i="1" dirty="0"/>
          </a:p>
        </p:txBody>
      </p:sp>
      <p:sp>
        <p:nvSpPr>
          <p:cNvPr id="157" name="Google Shape;157;p8"/>
          <p:cNvSpPr txBox="1">
            <a:spLocks noGrp="1"/>
          </p:cNvSpPr>
          <p:nvPr>
            <p:ph type="body" idx="1"/>
          </p:nvPr>
        </p:nvSpPr>
        <p:spPr>
          <a:xfrm>
            <a:off x="900000" y="1800000"/>
            <a:ext cx="10515600" cy="4072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rmAutofit fontScale="92500" lnSpcReduction="20000"/>
          </a:bodyPr>
          <a:lstStyle/>
          <a:p>
            <a:pPr marL="0" indent="0">
              <a:spcBef>
                <a:spcPts val="238"/>
              </a:spcBef>
              <a:buClr>
                <a:srgbClr val="2DA2BF"/>
              </a:buClr>
              <a:buSzPts val="700"/>
            </a:pPr>
            <a:r>
              <a:rPr lang="fi-FI" dirty="0"/>
              <a:t> I </a:t>
            </a:r>
            <a:r>
              <a:rPr lang="fi-FI" b="1" dirty="0" err="1"/>
              <a:t>will</a:t>
            </a:r>
            <a:r>
              <a:rPr lang="fi-FI" b="1" dirty="0"/>
              <a:t>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graduated</a:t>
            </a:r>
            <a:r>
              <a:rPr lang="fi-FI" b="1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high</a:t>
            </a:r>
            <a:r>
              <a:rPr lang="fi-FI" dirty="0"/>
              <a:t> </a:t>
            </a:r>
            <a:r>
              <a:rPr lang="fi-FI" dirty="0" err="1"/>
              <a:t>school</a:t>
            </a:r>
            <a:r>
              <a:rPr lang="fi-FI" dirty="0"/>
              <a:t> </a:t>
            </a:r>
            <a:r>
              <a:rPr lang="fi-FI" dirty="0" err="1"/>
              <a:t>three</a:t>
            </a:r>
            <a:r>
              <a:rPr lang="fi-FI" dirty="0"/>
              <a:t> </a:t>
            </a:r>
            <a:r>
              <a:rPr lang="fi-FI" dirty="0" err="1"/>
              <a:t>years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now</a:t>
            </a:r>
            <a:r>
              <a:rPr lang="fi-FI" dirty="0"/>
              <a:t>.</a:t>
            </a:r>
            <a:endParaRPr b="1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SzPts val="700"/>
            </a:pPr>
            <a:endParaRPr b="1" dirty="0"/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fi-FI" b="1" dirty="0" err="1">
                <a:solidFill>
                  <a:schemeClr val="bg2"/>
                </a:solidFill>
              </a:rPr>
              <a:t>Will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have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done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ilmaisee jotakin olevan tapahtunut tulevan ajan ajankohtaan mennessä. Suomessa on tällöin perfekti.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endParaRPr lang="fi-FI" dirty="0">
              <a:solidFill>
                <a:schemeClr val="bg2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fi-FI" dirty="0">
                <a:solidFill>
                  <a:schemeClr val="tx1"/>
                </a:solidFill>
              </a:rPr>
              <a:t>Tämän vuosikymmenen loppuun mennessä </a:t>
            </a:r>
            <a:r>
              <a:rPr lang="fi-FI" dirty="0" err="1">
                <a:solidFill>
                  <a:schemeClr val="tx1"/>
                </a:solidFill>
              </a:rPr>
              <a:t>Roadog</a:t>
            </a:r>
            <a:r>
              <a:rPr lang="fi-FI" dirty="0">
                <a:solidFill>
                  <a:schemeClr val="tx1"/>
                </a:solidFill>
              </a:rPr>
              <a:t> on tullut Suomen suurimmaksi rock-bändiksi.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endParaRPr lang="fi-FI" dirty="0">
              <a:solidFill>
                <a:schemeClr val="tx1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fi-FI" dirty="0">
                <a:solidFill>
                  <a:schemeClr val="bg2"/>
                </a:solidFill>
              </a:rPr>
              <a:t>By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end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this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decade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Roadog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will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have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become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greatest</a:t>
            </a:r>
            <a:r>
              <a:rPr lang="fi-FI" dirty="0">
                <a:solidFill>
                  <a:schemeClr val="bg2"/>
                </a:solidFill>
              </a:rPr>
              <a:t> rock </a:t>
            </a:r>
            <a:r>
              <a:rPr lang="fi-FI" dirty="0" err="1">
                <a:solidFill>
                  <a:schemeClr val="bg2"/>
                </a:solidFill>
              </a:rPr>
              <a:t>band</a:t>
            </a:r>
            <a:r>
              <a:rPr lang="fi-FI" dirty="0">
                <a:solidFill>
                  <a:schemeClr val="bg2"/>
                </a:solidFill>
              </a:rPr>
              <a:t> in Finland.</a:t>
            </a:r>
            <a:endParaRPr b="1" dirty="0">
              <a:solidFill>
                <a:schemeClr val="bg2"/>
              </a:solidFill>
            </a:endParaRPr>
          </a:p>
        </p:txBody>
      </p:sp>
      <p:sp>
        <p:nvSpPr>
          <p:cNvPr id="158" name="Google Shape;158;p8"/>
          <p:cNvSpPr txBox="1">
            <a:spLocks noGrp="1"/>
          </p:cNvSpPr>
          <p:nvPr>
            <p:ph type="sldNum" idx="12"/>
          </p:nvPr>
        </p:nvSpPr>
        <p:spPr>
          <a:xfrm>
            <a:off x="8610600" y="616548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b" anchorCtr="0">
            <a:noAutofit/>
          </a:bodyPr>
          <a:lstStyle/>
          <a:p>
            <a:pPr defTabSz="457200">
              <a:buClr>
                <a:srgbClr val="000000"/>
              </a:buClr>
            </a:pPr>
            <a:fld id="{00000000-1234-1234-1234-123412341234}" type="slidenum">
              <a:rPr lang="fi-FI" kern="0"/>
              <a:pPr defTabSz="457200">
                <a:buClr>
                  <a:srgbClr val="000000"/>
                </a:buClr>
              </a:pPr>
              <a:t>10</a:t>
            </a:fld>
            <a:endParaRPr kern="0"/>
          </a:p>
        </p:txBody>
      </p:sp>
      <p:sp>
        <p:nvSpPr>
          <p:cNvPr id="159" name="Google Shape;159;p8"/>
          <p:cNvSpPr txBox="1">
            <a:spLocks noGrp="1"/>
          </p:cNvSpPr>
          <p:nvPr>
            <p:ph type="ftr" idx="11"/>
          </p:nvPr>
        </p:nvSpPr>
        <p:spPr>
          <a:xfrm>
            <a:off x="810972" y="61277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b" anchorCtr="0">
            <a:noAutofit/>
          </a:bodyPr>
          <a:lstStyle/>
          <a:p>
            <a:pPr defTabSz="457200">
              <a:buClr>
                <a:srgbClr val="000000"/>
              </a:buClr>
            </a:pPr>
            <a:r>
              <a:rPr lang="fi-FI" kern="0"/>
              <a:t>New Insights Module 2 Grammar</a:t>
            </a:r>
            <a:endParaRPr kern="0"/>
          </a:p>
        </p:txBody>
      </p:sp>
    </p:spTree>
    <p:extLst>
      <p:ext uri="{BB962C8B-B14F-4D97-AF65-F5344CB8AC3E}">
        <p14:creationId xmlns:p14="http://schemas.microsoft.com/office/powerpoint/2010/main" val="2784675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ctr" anchorCtr="0">
            <a:normAutofit/>
          </a:bodyPr>
          <a:lstStyle/>
          <a:p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65" name="Google Shape;165;p9"/>
          <p:cNvSpPr txBox="1">
            <a:spLocks noGrp="1"/>
          </p:cNvSpPr>
          <p:nvPr>
            <p:ph type="body" idx="1"/>
          </p:nvPr>
        </p:nvSpPr>
        <p:spPr>
          <a:xfrm>
            <a:off x="900000" y="1800000"/>
            <a:ext cx="10515600" cy="4072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ts val="5550"/>
            </a:pP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4"/>
                  </a:ext>
                </a:extLst>
              </a:rPr>
              <a:t>1</a:t>
            </a:r>
            <a:r>
              <a:rPr lang="fi-FI" dirty="0"/>
              <a:t>. Luulen, että huomenna ei ole kaunis ilma.</a:t>
            </a:r>
            <a:endParaRPr dirty="0"/>
          </a:p>
          <a:p>
            <a:pPr marL="0" indent="0">
              <a:lnSpc>
                <a:spcPct val="100000"/>
              </a:lnSpc>
              <a:buSzPts val="5550"/>
            </a:pPr>
            <a:r>
              <a:rPr lang="fi-FI" dirty="0"/>
              <a:t>	</a:t>
            </a:r>
            <a:r>
              <a:rPr lang="fi-FI" dirty="0">
                <a:solidFill>
                  <a:schemeClr val="bg2"/>
                </a:solidFill>
              </a:rPr>
              <a:t>I </a:t>
            </a:r>
            <a:r>
              <a:rPr lang="fi-FI" dirty="0" err="1">
                <a:solidFill>
                  <a:schemeClr val="bg2"/>
                </a:solidFill>
              </a:rPr>
              <a:t>think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it’s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not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going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/ it </a:t>
            </a:r>
            <a:r>
              <a:rPr lang="fi-FI" dirty="0" err="1">
                <a:solidFill>
                  <a:schemeClr val="bg2"/>
                </a:solidFill>
              </a:rPr>
              <a:t>won’t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nice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weather</a:t>
            </a:r>
            <a:r>
              <a:rPr lang="fi-FI" dirty="0">
                <a:solidFill>
                  <a:schemeClr val="bg2"/>
                </a:solidFill>
              </a:rPr>
              <a:t> 			</a:t>
            </a:r>
            <a:r>
              <a:rPr lang="fi-FI" dirty="0" err="1">
                <a:solidFill>
                  <a:schemeClr val="bg2"/>
                </a:solidFill>
              </a:rPr>
              <a:t>tomorrow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buSzPts val="5550"/>
            </a:pP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5"/>
                  </a:ext>
                </a:extLst>
              </a:rPr>
              <a:t>2</a:t>
            </a:r>
            <a:r>
              <a:rPr lang="fi-FI" dirty="0"/>
              <a:t>. Koira on odottamassa sinua, kun tulet kotiin.</a:t>
            </a:r>
            <a:endParaRPr dirty="0"/>
          </a:p>
          <a:p>
            <a:pPr marL="0" indent="0">
              <a:lnSpc>
                <a:spcPct val="100000"/>
              </a:lnSpc>
              <a:buSzPts val="5550"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will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waiting</a:t>
            </a:r>
            <a:r>
              <a:rPr lang="fi-FI" dirty="0">
                <a:solidFill>
                  <a:schemeClr val="bg2"/>
                </a:solidFill>
              </a:rPr>
              <a:t> for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when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come</a:t>
            </a:r>
            <a:r>
              <a:rPr lang="fi-FI" dirty="0">
                <a:solidFill>
                  <a:schemeClr val="bg2"/>
                </a:solidFill>
              </a:rPr>
              <a:t> home.</a:t>
            </a:r>
            <a:endParaRPr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buSzPts val="5550"/>
            </a:pPr>
            <a:r>
              <a:rPr lang="fi-FI" dirty="0"/>
              <a:t>3. Sinulla on liikaa tekemistä. Autanko sinua?</a:t>
            </a:r>
            <a:endParaRPr dirty="0"/>
          </a:p>
          <a:p>
            <a:pPr marL="0" indent="0">
              <a:lnSpc>
                <a:spcPct val="100000"/>
              </a:lnSpc>
              <a:buSzPts val="5550"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too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much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do</a:t>
            </a:r>
            <a:r>
              <a:rPr lang="fi-FI" dirty="0">
                <a:solidFill>
                  <a:schemeClr val="bg2"/>
                </a:solidFill>
              </a:rPr>
              <a:t>. </a:t>
            </a:r>
            <a:r>
              <a:rPr lang="fi-FI" dirty="0" err="1">
                <a:solidFill>
                  <a:schemeClr val="bg2"/>
                </a:solidFill>
              </a:rPr>
              <a:t>Shall</a:t>
            </a:r>
            <a:r>
              <a:rPr lang="fi-FI" dirty="0">
                <a:solidFill>
                  <a:schemeClr val="bg2"/>
                </a:solidFill>
              </a:rPr>
              <a:t> I help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685800" lvl="1" indent="0">
              <a:lnSpc>
                <a:spcPct val="80000"/>
              </a:lnSpc>
              <a:buSzPts val="4995"/>
              <a:buNone/>
            </a:pPr>
            <a:endParaRPr sz="2498" dirty="0"/>
          </a:p>
          <a:p>
            <a:pPr marL="685800" lvl="1" indent="0">
              <a:lnSpc>
                <a:spcPct val="80000"/>
              </a:lnSpc>
              <a:buSzPts val="4995"/>
              <a:buNone/>
            </a:pPr>
            <a:endParaRPr sz="2498" dirty="0"/>
          </a:p>
          <a:p>
            <a:pPr marL="685800" lvl="1" indent="0">
              <a:lnSpc>
                <a:spcPct val="80000"/>
              </a:lnSpc>
              <a:buSzPts val="4995"/>
              <a:buNone/>
            </a:pPr>
            <a:endParaRPr sz="2498" dirty="0"/>
          </a:p>
          <a:p>
            <a:pPr marL="685800" lvl="1" indent="0">
              <a:lnSpc>
                <a:spcPct val="80000"/>
              </a:lnSpc>
              <a:buSzPts val="4995"/>
              <a:buNone/>
            </a:pPr>
            <a:endParaRPr sz="2498" dirty="0"/>
          </a:p>
          <a:p>
            <a:pPr marL="685800" lvl="1" indent="0">
              <a:lnSpc>
                <a:spcPct val="80000"/>
              </a:lnSpc>
              <a:buSzPts val="4995"/>
              <a:buNone/>
            </a:pPr>
            <a:endParaRPr sz="2498" dirty="0"/>
          </a:p>
          <a:p>
            <a:pPr marL="685800" lvl="1" indent="0">
              <a:lnSpc>
                <a:spcPct val="80000"/>
              </a:lnSpc>
              <a:buSzPts val="4995"/>
              <a:buNone/>
            </a:pPr>
            <a:endParaRPr sz="2498" dirty="0"/>
          </a:p>
          <a:p>
            <a:pPr marL="685800" lvl="1" indent="0">
              <a:lnSpc>
                <a:spcPct val="80000"/>
              </a:lnSpc>
              <a:buSzPts val="4995"/>
              <a:buNone/>
            </a:pPr>
            <a:endParaRPr sz="2498" dirty="0"/>
          </a:p>
        </p:txBody>
      </p:sp>
      <p:sp>
        <p:nvSpPr>
          <p:cNvPr id="166" name="Google Shape;166;p9"/>
          <p:cNvSpPr txBox="1">
            <a:spLocks noGrp="1"/>
          </p:cNvSpPr>
          <p:nvPr>
            <p:ph type="sldNum" idx="12"/>
          </p:nvPr>
        </p:nvSpPr>
        <p:spPr>
          <a:xfrm>
            <a:off x="8610600" y="616548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b" anchorCtr="0">
            <a:noAutofit/>
          </a:bodyPr>
          <a:lstStyle/>
          <a:p>
            <a:pPr defTabSz="457200">
              <a:buClr>
                <a:srgbClr val="000000"/>
              </a:buClr>
            </a:pPr>
            <a:fld id="{00000000-1234-1234-1234-123412341234}" type="slidenum">
              <a:rPr lang="fi-FI" kern="0"/>
              <a:pPr defTabSz="457200">
                <a:buClr>
                  <a:srgbClr val="000000"/>
                </a:buClr>
              </a:pPr>
              <a:t>11</a:t>
            </a:fld>
            <a:endParaRPr kern="0"/>
          </a:p>
        </p:txBody>
      </p:sp>
      <p:sp>
        <p:nvSpPr>
          <p:cNvPr id="167" name="Google Shape;167;p9"/>
          <p:cNvSpPr txBox="1">
            <a:spLocks noGrp="1"/>
          </p:cNvSpPr>
          <p:nvPr>
            <p:ph type="ftr" idx="11"/>
          </p:nvPr>
        </p:nvSpPr>
        <p:spPr>
          <a:xfrm>
            <a:off x="810972" y="61277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b" anchorCtr="0">
            <a:noAutofit/>
          </a:bodyPr>
          <a:lstStyle/>
          <a:p>
            <a:pPr defTabSz="457200">
              <a:buClr>
                <a:srgbClr val="000000"/>
              </a:buClr>
            </a:pPr>
            <a:r>
              <a:rPr lang="fi-FI" kern="0"/>
              <a:t>New Insights Module 2 Grammar</a:t>
            </a:r>
            <a:endParaRPr ker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0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ctr" anchorCtr="0">
            <a:normAutofit/>
          </a:bodyPr>
          <a:lstStyle/>
          <a:p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73" name="Google Shape;173;p10"/>
          <p:cNvSpPr txBox="1">
            <a:spLocks noGrp="1"/>
          </p:cNvSpPr>
          <p:nvPr>
            <p:ph type="body" idx="1"/>
          </p:nvPr>
        </p:nvSpPr>
        <p:spPr>
          <a:xfrm>
            <a:off x="900000" y="1800000"/>
            <a:ext cx="10515600" cy="4072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rmAutofit/>
          </a:bodyPr>
          <a:lstStyle/>
          <a:p>
            <a:pPr marL="0" indent="0">
              <a:lnSpc>
                <a:spcPct val="100000"/>
              </a:lnSpc>
              <a:buSzPts val="4995"/>
            </a:pPr>
            <a:r>
              <a:rPr lang="fi-FI" dirty="0"/>
              <a:t>4. Koska ensimmäinen bussi Lahteen lähtee?</a:t>
            </a:r>
            <a:endParaRPr dirty="0"/>
          </a:p>
          <a:p>
            <a:pPr marL="0" indent="0">
              <a:lnSpc>
                <a:spcPct val="100000"/>
              </a:lnSpc>
              <a:buSzPts val="4995"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6"/>
                  </a:ext>
                </a:extLst>
              </a:rPr>
              <a:t>does</a:t>
            </a:r>
            <a:r>
              <a:rPr lang="fi-FI" dirty="0">
                <a:solidFill>
                  <a:schemeClr val="bg2"/>
                </a:solidFill>
              </a:rPr>
              <a:t>/</a:t>
            </a:r>
            <a:r>
              <a:rPr lang="fi-FI" dirty="0" err="1">
                <a:solidFill>
                  <a:schemeClr val="bg2"/>
                </a:solidFill>
              </a:rPr>
              <a:t>will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first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bus</a:t>
            </a:r>
            <a:r>
              <a:rPr lang="fi-FI" dirty="0">
                <a:solidFill>
                  <a:schemeClr val="bg2"/>
                </a:solidFill>
              </a:rPr>
              <a:t> for Lahti </a:t>
            </a:r>
            <a:r>
              <a:rPr lang="fi-FI" dirty="0" err="1">
                <a:solidFill>
                  <a:schemeClr val="bg2"/>
                </a:solidFill>
              </a:rPr>
              <a:t>leave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buSzPts val="4995"/>
            </a:pPr>
            <a:r>
              <a:rPr lang="fi-FI" dirty="0"/>
              <a:t>5. Milloin olet saanut nämä tehtävät valmiiksi?</a:t>
            </a:r>
            <a:endParaRPr dirty="0"/>
          </a:p>
          <a:p>
            <a:pPr marL="0" indent="0">
              <a:lnSpc>
                <a:spcPct val="100000"/>
              </a:lnSpc>
              <a:buSzPts val="4995"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will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finished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these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exercises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buSzPts val="4995"/>
            </a:pPr>
            <a:r>
              <a:rPr lang="fi-FI" dirty="0"/>
              <a:t>6. Etkö pääse lähtemään ennen kuin kaikki on valmista?</a:t>
            </a:r>
            <a:endParaRPr dirty="0"/>
          </a:p>
          <a:p>
            <a:pPr marL="0" indent="0">
              <a:lnSpc>
                <a:spcPct val="100000"/>
              </a:lnSpc>
              <a:buSzPts val="4995"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Won't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able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leave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until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everything</a:t>
            </a:r>
            <a:r>
              <a:rPr lang="fi-FI" dirty="0">
                <a:solidFill>
                  <a:schemeClr val="bg2"/>
                </a:solidFill>
              </a:rPr>
              <a:t> is </a:t>
            </a:r>
            <a:r>
              <a:rPr lang="fi-FI" dirty="0" err="1">
                <a:solidFill>
                  <a:schemeClr val="bg2"/>
                </a:solidFill>
              </a:rPr>
              <a:t>ready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74" name="Google Shape;174;p10"/>
          <p:cNvSpPr txBox="1">
            <a:spLocks noGrp="1"/>
          </p:cNvSpPr>
          <p:nvPr>
            <p:ph type="sldNum" idx="12"/>
          </p:nvPr>
        </p:nvSpPr>
        <p:spPr>
          <a:xfrm>
            <a:off x="8610600" y="616548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b" anchorCtr="0">
            <a:noAutofit/>
          </a:bodyPr>
          <a:lstStyle/>
          <a:p>
            <a:pPr defTabSz="457200">
              <a:buClr>
                <a:srgbClr val="000000"/>
              </a:buClr>
            </a:pPr>
            <a:fld id="{00000000-1234-1234-1234-123412341234}" type="slidenum">
              <a:rPr lang="fi-FI" kern="0"/>
              <a:pPr defTabSz="457200">
                <a:buClr>
                  <a:srgbClr val="000000"/>
                </a:buClr>
              </a:pPr>
              <a:t>12</a:t>
            </a:fld>
            <a:endParaRPr kern="0"/>
          </a:p>
        </p:txBody>
      </p:sp>
      <p:sp>
        <p:nvSpPr>
          <p:cNvPr id="175" name="Google Shape;175;p10"/>
          <p:cNvSpPr txBox="1">
            <a:spLocks noGrp="1"/>
          </p:cNvSpPr>
          <p:nvPr>
            <p:ph type="ftr" idx="11"/>
          </p:nvPr>
        </p:nvSpPr>
        <p:spPr>
          <a:xfrm>
            <a:off x="810972" y="61277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b" anchorCtr="0">
            <a:noAutofit/>
          </a:bodyPr>
          <a:lstStyle/>
          <a:p>
            <a:pPr defTabSz="457200">
              <a:buClr>
                <a:srgbClr val="000000"/>
              </a:buClr>
            </a:pPr>
            <a:r>
              <a:rPr lang="fi-FI" kern="0"/>
              <a:t>New Insights Module 2 Grammar</a:t>
            </a:r>
            <a:endParaRPr ker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7B3FD5-B83D-4E9F-898E-11DA37325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Futuuri – tulevan ajan ilmaiseminen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1C2229-C983-4E4E-BE42-2BD53721E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Futuurin, eli tulevan ajan ilmaisemiseen käytetään </a:t>
            </a:r>
            <a:r>
              <a:rPr lang="fi-FI" u="sng" dirty="0"/>
              <a:t>yleisimmin</a:t>
            </a:r>
            <a:r>
              <a:rPr lang="fi-FI" dirty="0"/>
              <a:t> seuraavaa kolmea rakennetta: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Ensimmäinen tapa:</a:t>
            </a:r>
          </a:p>
          <a:p>
            <a:endParaRPr lang="fi-FI" dirty="0"/>
          </a:p>
          <a:p>
            <a:r>
              <a:rPr lang="fi-FI" dirty="0" err="1"/>
              <a:t>Will</a:t>
            </a:r>
            <a:r>
              <a:rPr lang="fi-FI" dirty="0"/>
              <a:t> + perusmuoto:</a:t>
            </a:r>
          </a:p>
          <a:p>
            <a:r>
              <a:rPr lang="fi-FI" dirty="0"/>
              <a:t>I </a:t>
            </a:r>
            <a:r>
              <a:rPr lang="fi-FI" u="sng" dirty="0" err="1"/>
              <a:t>will</a:t>
            </a:r>
            <a:r>
              <a:rPr lang="fi-FI" u="sng" dirty="0"/>
              <a:t> </a:t>
            </a:r>
            <a:r>
              <a:rPr lang="fi-FI" u="sng" dirty="0" err="1"/>
              <a:t>move</a:t>
            </a:r>
            <a:r>
              <a:rPr lang="fi-FI" dirty="0"/>
              <a:t> to Vihti </a:t>
            </a:r>
            <a:r>
              <a:rPr lang="fi-FI" dirty="0" err="1"/>
              <a:t>pretty</a:t>
            </a:r>
            <a:r>
              <a:rPr lang="fi-FI" dirty="0"/>
              <a:t> </a:t>
            </a:r>
            <a:r>
              <a:rPr lang="fi-FI" dirty="0" err="1"/>
              <a:t>soon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 err="1"/>
              <a:t>Will</a:t>
            </a:r>
            <a:r>
              <a:rPr lang="fi-FI" dirty="0"/>
              <a:t>-apuverbin kieltomuoto (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) lyhennetään muotoon ”</a:t>
            </a:r>
            <a:r>
              <a:rPr lang="fi-FI" dirty="0" err="1"/>
              <a:t>won’t</a:t>
            </a:r>
            <a:r>
              <a:rPr lang="fi-FI" dirty="0"/>
              <a:t>”.</a:t>
            </a:r>
          </a:p>
          <a:p>
            <a:r>
              <a:rPr lang="fi-FI" dirty="0"/>
              <a:t>I </a:t>
            </a:r>
            <a:r>
              <a:rPr lang="fi-FI" u="sng" dirty="0" err="1"/>
              <a:t>won’t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living</a:t>
            </a:r>
            <a:r>
              <a:rPr lang="fi-FI" dirty="0"/>
              <a:t> in Espoo </a:t>
            </a:r>
            <a:r>
              <a:rPr lang="fi-FI" dirty="0" err="1"/>
              <a:t>anymore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8818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056326-C417-42AF-90FB-1248435B0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Futuuri – tulevan ajan ilmaiseminen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A3A9F-7E62-43DE-9FFA-9ADC357E7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Toinen tapa</a:t>
            </a:r>
          </a:p>
          <a:p>
            <a:endParaRPr lang="fi-FI" dirty="0"/>
          </a:p>
          <a:p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going</a:t>
            </a:r>
            <a:r>
              <a:rPr lang="fi-FI" dirty="0"/>
              <a:t> to + perusmuoto:</a:t>
            </a:r>
          </a:p>
          <a:p>
            <a:r>
              <a:rPr lang="fi-FI" dirty="0"/>
              <a:t>I </a:t>
            </a:r>
            <a:r>
              <a:rPr lang="fi-FI" u="sng" dirty="0"/>
              <a:t>am </a:t>
            </a:r>
            <a:r>
              <a:rPr lang="fi-FI" u="sng" dirty="0" err="1"/>
              <a:t>going</a:t>
            </a:r>
            <a:r>
              <a:rPr lang="fi-FI" u="sng" dirty="0"/>
              <a:t> to </a:t>
            </a:r>
            <a:r>
              <a:rPr lang="fi-FI" u="sng" dirty="0" err="1"/>
              <a:t>move</a:t>
            </a:r>
            <a:r>
              <a:rPr lang="fi-FI" dirty="0"/>
              <a:t> to Vihti </a:t>
            </a:r>
            <a:r>
              <a:rPr lang="fi-FI" dirty="0" err="1"/>
              <a:t>pretty</a:t>
            </a:r>
            <a:r>
              <a:rPr lang="fi-FI" dirty="0"/>
              <a:t> </a:t>
            </a:r>
            <a:r>
              <a:rPr lang="fi-FI" dirty="0" err="1"/>
              <a:t>soon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/>
              <a:t>Futuuria voi ilmaista myös menneessä aikamuodossa.</a:t>
            </a:r>
          </a:p>
          <a:p>
            <a:r>
              <a:rPr lang="fi-FI" dirty="0" err="1"/>
              <a:t>When</a:t>
            </a:r>
            <a:r>
              <a:rPr lang="fi-FI" dirty="0"/>
              <a:t> my </a:t>
            </a:r>
            <a:r>
              <a:rPr lang="fi-FI" dirty="0" err="1"/>
              <a:t>girlfriend</a:t>
            </a:r>
            <a:r>
              <a:rPr lang="fi-FI" dirty="0"/>
              <a:t> </a:t>
            </a:r>
            <a:r>
              <a:rPr lang="fi-FI" u="sng" dirty="0" err="1"/>
              <a:t>found</a:t>
            </a:r>
            <a:r>
              <a:rPr lang="fi-FI" dirty="0"/>
              <a:t> a </a:t>
            </a:r>
            <a:r>
              <a:rPr lang="fi-FI" dirty="0" err="1"/>
              <a:t>nice</a:t>
            </a:r>
            <a:r>
              <a:rPr lang="fi-FI" dirty="0"/>
              <a:t> </a:t>
            </a:r>
            <a:r>
              <a:rPr lang="fi-FI" dirty="0" err="1"/>
              <a:t>place</a:t>
            </a:r>
            <a:r>
              <a:rPr lang="fi-FI" dirty="0"/>
              <a:t>, I </a:t>
            </a:r>
            <a:r>
              <a:rPr lang="fi-FI" dirty="0" err="1"/>
              <a:t>knew</a:t>
            </a:r>
            <a:r>
              <a:rPr lang="fi-FI" dirty="0"/>
              <a:t> </a:t>
            </a:r>
            <a:r>
              <a:rPr lang="fi-FI" u="sng" dirty="0"/>
              <a:t>I </a:t>
            </a:r>
            <a:r>
              <a:rPr lang="fi-FI" u="sng" dirty="0" err="1"/>
              <a:t>was</a:t>
            </a:r>
            <a:r>
              <a:rPr lang="fi-FI" u="sng" dirty="0"/>
              <a:t> </a:t>
            </a:r>
            <a:r>
              <a:rPr lang="fi-FI" u="sng" dirty="0" err="1"/>
              <a:t>going</a:t>
            </a:r>
            <a:r>
              <a:rPr lang="fi-FI" u="sng" dirty="0"/>
              <a:t> to </a:t>
            </a:r>
            <a:r>
              <a:rPr lang="fi-FI" u="sng" dirty="0" err="1"/>
              <a:t>move</a:t>
            </a:r>
            <a:r>
              <a:rPr lang="fi-FI" dirty="0"/>
              <a:t> to Vihti.</a:t>
            </a:r>
          </a:p>
        </p:txBody>
      </p:sp>
    </p:spTree>
    <p:extLst>
      <p:ext uri="{BB962C8B-B14F-4D97-AF65-F5344CB8AC3E}">
        <p14:creationId xmlns:p14="http://schemas.microsoft.com/office/powerpoint/2010/main" val="2101539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2898BA-EA90-4622-870C-F69E64B86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Futuuri – tulevan ajan ilmaiseminen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285565-9FD0-4AFF-B930-12ED71A29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Kolmas tapa: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Kestopreesens:</a:t>
            </a:r>
          </a:p>
          <a:p>
            <a:r>
              <a:rPr lang="fi-FI" u="sng" dirty="0" err="1"/>
              <a:t>I’m</a:t>
            </a:r>
            <a:r>
              <a:rPr lang="fi-FI" u="sng" dirty="0"/>
              <a:t> </a:t>
            </a:r>
            <a:r>
              <a:rPr lang="fi-FI" u="sng" dirty="0" err="1"/>
              <a:t>moving</a:t>
            </a:r>
            <a:r>
              <a:rPr lang="fi-FI" dirty="0"/>
              <a:t> to Vihti </a:t>
            </a:r>
            <a:r>
              <a:rPr lang="fi-FI" dirty="0" err="1"/>
              <a:t>pretty</a:t>
            </a:r>
            <a:r>
              <a:rPr lang="fi-FI" dirty="0"/>
              <a:t> </a:t>
            </a:r>
            <a:r>
              <a:rPr lang="fi-FI" dirty="0" err="1"/>
              <a:t>soon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/>
              <a:t>Kestopreesensiä käytetään erityisesti jo ennalta sovittujen tai tiedossa olevien asioiden ilmaisemiseen.</a:t>
            </a:r>
          </a:p>
        </p:txBody>
      </p:sp>
    </p:spTree>
    <p:extLst>
      <p:ext uri="{BB962C8B-B14F-4D97-AF65-F5344CB8AC3E}">
        <p14:creationId xmlns:p14="http://schemas.microsoft.com/office/powerpoint/2010/main" val="39666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002C41-35C1-456D-B413-952B94D74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Futuurin kolme yleisintä muotoa: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393417-C33B-4646-824F-5A6DC0202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Will</a:t>
            </a:r>
            <a:r>
              <a:rPr lang="fi-FI" dirty="0"/>
              <a:t> + perusmuoto:</a:t>
            </a:r>
          </a:p>
          <a:p>
            <a:r>
              <a:rPr lang="fi-FI" dirty="0"/>
              <a:t>I </a:t>
            </a:r>
            <a:r>
              <a:rPr lang="fi-FI" u="sng" dirty="0" err="1"/>
              <a:t>will</a:t>
            </a:r>
            <a:r>
              <a:rPr lang="fi-FI" u="sng" dirty="0"/>
              <a:t> </a:t>
            </a:r>
            <a:r>
              <a:rPr lang="fi-FI" u="sng" dirty="0" err="1"/>
              <a:t>move</a:t>
            </a:r>
            <a:r>
              <a:rPr lang="fi-FI" dirty="0"/>
              <a:t> to Vihti </a:t>
            </a:r>
            <a:r>
              <a:rPr lang="fi-FI" dirty="0" err="1"/>
              <a:t>pretty</a:t>
            </a:r>
            <a:r>
              <a:rPr lang="fi-FI" dirty="0"/>
              <a:t> </a:t>
            </a:r>
            <a:r>
              <a:rPr lang="fi-FI" dirty="0" err="1"/>
              <a:t>soon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going</a:t>
            </a:r>
            <a:r>
              <a:rPr lang="fi-FI" dirty="0"/>
              <a:t> to + perusmuoto:</a:t>
            </a:r>
          </a:p>
          <a:p>
            <a:r>
              <a:rPr lang="fi-FI" dirty="0"/>
              <a:t>I </a:t>
            </a:r>
            <a:r>
              <a:rPr lang="fi-FI" u="sng" dirty="0"/>
              <a:t>am </a:t>
            </a:r>
            <a:r>
              <a:rPr lang="fi-FI" u="sng" dirty="0" err="1"/>
              <a:t>going</a:t>
            </a:r>
            <a:r>
              <a:rPr lang="fi-FI" u="sng" dirty="0"/>
              <a:t> to </a:t>
            </a:r>
            <a:r>
              <a:rPr lang="fi-FI" u="sng" dirty="0" err="1"/>
              <a:t>move</a:t>
            </a:r>
            <a:r>
              <a:rPr lang="fi-FI" dirty="0"/>
              <a:t> to Vihti </a:t>
            </a:r>
            <a:r>
              <a:rPr lang="fi-FI" dirty="0" err="1"/>
              <a:t>pretty</a:t>
            </a:r>
            <a:r>
              <a:rPr lang="fi-FI" dirty="0"/>
              <a:t> </a:t>
            </a:r>
            <a:r>
              <a:rPr lang="fi-FI" dirty="0" err="1"/>
              <a:t>soon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/>
              <a:t>Kestopreesens:</a:t>
            </a:r>
          </a:p>
          <a:p>
            <a:r>
              <a:rPr lang="fi-FI" u="sng" dirty="0" err="1"/>
              <a:t>I’m</a:t>
            </a:r>
            <a:r>
              <a:rPr lang="fi-FI" u="sng" dirty="0"/>
              <a:t> </a:t>
            </a:r>
            <a:r>
              <a:rPr lang="fi-FI" u="sng" dirty="0" err="1"/>
              <a:t>moving</a:t>
            </a:r>
            <a:r>
              <a:rPr lang="fi-FI" dirty="0"/>
              <a:t> to Vihti </a:t>
            </a:r>
            <a:r>
              <a:rPr lang="fi-FI" dirty="0" err="1"/>
              <a:t>pretty</a:t>
            </a:r>
            <a:r>
              <a:rPr lang="fi-FI" dirty="0"/>
              <a:t> </a:t>
            </a:r>
            <a:r>
              <a:rPr lang="fi-FI" dirty="0" err="1"/>
              <a:t>soon</a:t>
            </a:r>
            <a:r>
              <a:rPr lang="fi-FI" dirty="0"/>
              <a:t>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29127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D3FEA6-3D53-44D7-A449-C896105EA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Let’s</a:t>
            </a:r>
            <a:r>
              <a:rPr lang="fi-FI" dirty="0"/>
              <a:t> </a:t>
            </a:r>
            <a:r>
              <a:rPr lang="fi-FI" dirty="0" err="1"/>
              <a:t>practise</a:t>
            </a:r>
            <a:r>
              <a:rPr lang="fi-FI" dirty="0"/>
              <a:t>!!!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E16B42-A7B8-4EC0-BB90-3F07A6D00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exercise</a:t>
            </a:r>
            <a:r>
              <a:rPr lang="fi-FI" dirty="0"/>
              <a:t> 44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book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5382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5ED747-864C-4323-8B17-6E9357F3F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Futuurin sivulauseet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FD4781-751D-4709-828A-3D1322E0C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Kuten konditionaalissa, myös futuurissa sivulauseiden suhteen on oltava tarkkana.</a:t>
            </a:r>
          </a:p>
          <a:p>
            <a:endParaRPr lang="fi-FI" dirty="0"/>
          </a:p>
          <a:p>
            <a:r>
              <a:rPr lang="fi-FI" dirty="0"/>
              <a:t>I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move</a:t>
            </a:r>
            <a:r>
              <a:rPr lang="fi-FI" dirty="0"/>
              <a:t> to Vihti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nobody</a:t>
            </a:r>
            <a:r>
              <a:rPr lang="fi-FI" dirty="0"/>
              <a:t> </a:t>
            </a:r>
            <a:r>
              <a:rPr lang="fi-FI" u="sng" dirty="0" err="1"/>
              <a:t>buys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place</a:t>
            </a:r>
            <a:r>
              <a:rPr lang="fi-FI" dirty="0"/>
              <a:t> </a:t>
            </a:r>
            <a:r>
              <a:rPr lang="fi-FI" dirty="0" err="1"/>
              <a:t>before</a:t>
            </a:r>
            <a:r>
              <a:rPr lang="fi-FI" dirty="0"/>
              <a:t> me.</a:t>
            </a:r>
          </a:p>
          <a:p>
            <a:endParaRPr lang="fi-FI" dirty="0"/>
          </a:p>
          <a:p>
            <a:r>
              <a:rPr lang="fi-FI" dirty="0"/>
              <a:t>Sivulauseet on selitetty selkeästi oppikirjan kielioppiosiossa: </a:t>
            </a:r>
            <a:br>
              <a:rPr lang="fi-FI" dirty="0"/>
            </a:br>
            <a:br>
              <a:rPr lang="fi-FI" dirty="0"/>
            </a:br>
            <a:r>
              <a:rPr lang="fi-FI" dirty="0" err="1"/>
              <a:t>Grammar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2 -&gt; Tulevan ajan ilmaiseminen -&gt; 2.2. Aikaa ja ehtoa ilmaisevat sivulauseet</a:t>
            </a:r>
          </a:p>
        </p:txBody>
      </p:sp>
    </p:spTree>
    <p:extLst>
      <p:ext uri="{BB962C8B-B14F-4D97-AF65-F5344CB8AC3E}">
        <p14:creationId xmlns:p14="http://schemas.microsoft.com/office/powerpoint/2010/main" val="1647973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ctr" anchorCtr="0">
            <a:normAutofit/>
          </a:bodyPr>
          <a:lstStyle/>
          <a:p>
            <a:r>
              <a:rPr lang="fi-FI" dirty="0"/>
              <a:t>Tyyliseikkoja -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4"/>
                  </a:ext>
                </a:extLst>
              </a:rPr>
              <a:t>be</a:t>
            </a:r>
            <a:r>
              <a:rPr lang="fi-FI" dirty="0"/>
              <a:t> </a:t>
            </a:r>
            <a:r>
              <a:rPr lang="fi-FI" dirty="0" err="1"/>
              <a:t>doing</a:t>
            </a:r>
            <a:endParaRPr dirty="0"/>
          </a:p>
        </p:txBody>
      </p:sp>
      <p:sp>
        <p:nvSpPr>
          <p:cNvPr id="133" name="Google Shape;133;p4"/>
          <p:cNvSpPr txBox="1">
            <a:spLocks noGrp="1"/>
          </p:cNvSpPr>
          <p:nvPr>
            <p:ph type="body" idx="1"/>
          </p:nvPr>
        </p:nvSpPr>
        <p:spPr>
          <a:xfrm>
            <a:off x="900000" y="1800000"/>
            <a:ext cx="10515600" cy="4072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Autofit/>
          </a:bodyPr>
          <a:lstStyle/>
          <a:p>
            <a:pPr marL="0" indent="0">
              <a:lnSpc>
                <a:spcPct val="110000"/>
              </a:lnSpc>
              <a:spcBef>
                <a:spcPts val="260"/>
              </a:spcBef>
              <a:buSzPts val="650"/>
            </a:pPr>
            <a:r>
              <a:rPr lang="fi-FI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5"/>
                  </a:ext>
                </a:extLst>
              </a:rPr>
              <a:t>T</a:t>
            </a:r>
            <a:r>
              <a:rPr lang="fi-FI" dirty="0" err="1"/>
              <a:t>omorrow</a:t>
            </a:r>
            <a:r>
              <a:rPr lang="fi-FI" dirty="0"/>
              <a:t> at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 I </a:t>
            </a:r>
            <a:r>
              <a:rPr lang="fi-FI" b="1" dirty="0" err="1"/>
              <a:t>will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b="1" dirty="0"/>
              <a:t> </a:t>
            </a:r>
            <a:r>
              <a:rPr lang="fi-FI" b="1" dirty="0" err="1"/>
              <a:t>taking</a:t>
            </a:r>
            <a:r>
              <a:rPr lang="fi-FI" b="1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exam</a:t>
            </a:r>
            <a:r>
              <a:rPr lang="fi-FI" dirty="0"/>
              <a:t>.</a:t>
            </a:r>
            <a:endParaRPr dirty="0"/>
          </a:p>
          <a:p>
            <a:pPr marL="0" indent="0">
              <a:lnSpc>
                <a:spcPct val="110000"/>
              </a:lnSpc>
              <a:spcBef>
                <a:spcPts val="260"/>
              </a:spcBef>
              <a:buSzPts val="650"/>
            </a:pPr>
            <a:r>
              <a:rPr lang="fi-FI" b="1" dirty="0" err="1"/>
              <a:t>Will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be</a:t>
            </a:r>
            <a:r>
              <a:rPr lang="fi-FI" b="1" dirty="0"/>
              <a:t> </a:t>
            </a:r>
            <a:r>
              <a:rPr lang="fi-FI" b="1" dirty="0" err="1"/>
              <a:t>having</a:t>
            </a:r>
            <a:r>
              <a:rPr lang="fi-FI" b="1" dirty="0"/>
              <a:t> </a:t>
            </a:r>
            <a:r>
              <a:rPr lang="fi-FI" dirty="0" err="1"/>
              <a:t>lunch</a:t>
            </a:r>
            <a:r>
              <a:rPr lang="fi-FI" b="1" dirty="0"/>
              <a:t> </a:t>
            </a:r>
            <a:r>
              <a:rPr lang="fi-FI" dirty="0" err="1"/>
              <a:t>with</a:t>
            </a:r>
            <a:r>
              <a:rPr lang="fi-FI" dirty="0"/>
              <a:t> us?</a:t>
            </a:r>
            <a:endParaRPr dirty="0"/>
          </a:p>
          <a:p>
            <a:pPr marL="0" indent="0">
              <a:lnSpc>
                <a:spcPct val="110000"/>
              </a:lnSpc>
              <a:spcBef>
                <a:spcPts val="260"/>
              </a:spcBef>
              <a:buSzPts val="2600"/>
            </a:pPr>
            <a:r>
              <a:rPr lang="fi-FI" dirty="0"/>
              <a:t>I </a:t>
            </a:r>
            <a:r>
              <a:rPr lang="fi-FI" b="1" dirty="0" err="1"/>
              <a:t>will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b="1" dirty="0"/>
              <a:t> </a:t>
            </a:r>
            <a:r>
              <a:rPr lang="fi-FI" b="1" dirty="0" err="1"/>
              <a:t>joining</a:t>
            </a:r>
            <a:r>
              <a:rPr lang="fi-FI" b="1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online</a:t>
            </a:r>
            <a:r>
              <a:rPr lang="fi-FI" dirty="0"/>
              <a:t> as </a:t>
            </a:r>
            <a:r>
              <a:rPr lang="fi-FI" dirty="0" err="1"/>
              <a:t>usual</a:t>
            </a:r>
            <a:r>
              <a:rPr lang="fi-FI" dirty="0"/>
              <a:t>.</a:t>
            </a:r>
            <a:endParaRPr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2DA2BF"/>
              </a:buClr>
              <a:buSzPts val="650"/>
            </a:pPr>
            <a:endParaRPr b="1" dirty="0"/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fi-FI" b="1" dirty="0" err="1">
                <a:solidFill>
                  <a:schemeClr val="bg2"/>
                </a:solidFill>
              </a:rPr>
              <a:t>Will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be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 </a:t>
            </a:r>
            <a:r>
              <a:rPr lang="fi-FI" b="1" dirty="0" err="1">
                <a:solidFill>
                  <a:schemeClr val="bg2"/>
                </a:solidFill>
              </a:rPr>
              <a:t>ing</a:t>
            </a:r>
            <a:r>
              <a:rPr lang="fi-FI" dirty="0">
                <a:solidFill>
                  <a:schemeClr val="bg2"/>
                </a:solidFill>
              </a:rPr>
              <a:t>-muoto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ilmaisee:</a:t>
            </a:r>
            <a:endParaRPr dirty="0">
              <a:solidFill>
                <a:schemeClr val="bg2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6"/>
                  </a:ext>
                </a:extLst>
              </a:rPr>
              <a:t>käynnissä olevaa tapahtumaa tulevaisuudessa</a:t>
            </a:r>
            <a:r>
              <a:rPr lang="fi-FI" dirty="0">
                <a:solidFill>
                  <a:schemeClr val="bg2"/>
                </a:solidFill>
              </a:rPr>
              <a:t>	</a:t>
            </a:r>
            <a:endParaRPr dirty="0">
              <a:solidFill>
                <a:schemeClr val="bg2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fi-FI" dirty="0">
                <a:solidFill>
                  <a:schemeClr val="bg2"/>
                </a:solidFill>
              </a:rPr>
              <a:t>kohteliasta kysymystä</a:t>
            </a:r>
            <a:endParaRPr dirty="0">
              <a:solidFill>
                <a:schemeClr val="bg2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fi-FI" dirty="0">
                <a:solidFill>
                  <a:schemeClr val="bg2"/>
                </a:solidFill>
              </a:rPr>
              <a:t>rutiininomaista tulevaisuuden tapahtumaa.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34" name="Google Shape;134;p4"/>
          <p:cNvSpPr txBox="1">
            <a:spLocks noGrp="1"/>
          </p:cNvSpPr>
          <p:nvPr>
            <p:ph type="sldNum" idx="12"/>
          </p:nvPr>
        </p:nvSpPr>
        <p:spPr>
          <a:xfrm>
            <a:off x="8610600" y="616548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b" anchorCtr="0">
            <a:noAutofit/>
          </a:bodyPr>
          <a:lstStyle/>
          <a:p>
            <a:pPr defTabSz="457200">
              <a:buClr>
                <a:srgbClr val="000000"/>
              </a:buClr>
            </a:pPr>
            <a:fld id="{00000000-1234-1234-1234-123412341234}" type="slidenum">
              <a:rPr lang="fi-FI" kern="0"/>
              <a:pPr defTabSz="457200">
                <a:buClr>
                  <a:srgbClr val="000000"/>
                </a:buClr>
              </a:pPr>
              <a:t>8</a:t>
            </a:fld>
            <a:endParaRPr kern="0"/>
          </a:p>
        </p:txBody>
      </p:sp>
      <p:sp>
        <p:nvSpPr>
          <p:cNvPr id="135" name="Google Shape;135;p4"/>
          <p:cNvSpPr txBox="1">
            <a:spLocks noGrp="1"/>
          </p:cNvSpPr>
          <p:nvPr>
            <p:ph type="ftr" idx="11"/>
          </p:nvPr>
        </p:nvSpPr>
        <p:spPr>
          <a:xfrm>
            <a:off x="810972" y="61277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b" anchorCtr="0">
            <a:noAutofit/>
          </a:bodyPr>
          <a:lstStyle/>
          <a:p>
            <a:pPr defTabSz="457200">
              <a:buClr>
                <a:srgbClr val="000000"/>
              </a:buClr>
            </a:pPr>
            <a:r>
              <a:rPr lang="fi-FI" kern="0"/>
              <a:t>New Insights Module 2 Grammar</a:t>
            </a:r>
            <a:endParaRPr ker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8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ctr" anchorCtr="0">
            <a:normAutofit/>
          </a:bodyPr>
          <a:lstStyle/>
          <a:p>
            <a:pPr>
              <a:buClr>
                <a:schemeClr val="dk1"/>
              </a:buClr>
            </a:pPr>
            <a:r>
              <a:rPr lang="fi-FI" dirty="0">
                <a:solidFill>
                  <a:schemeClr val="dk1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3"/>
                  </a:ext>
                </a:extLst>
              </a:rPr>
              <a:t>Mennyttä aikaa tulevaisuudessa</a:t>
            </a:r>
            <a:br>
              <a:rPr lang="fi-FI" dirty="0">
                <a:solidFill>
                  <a:schemeClr val="dk1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3"/>
                  </a:ext>
                </a:extLst>
              </a:rPr>
            </a:br>
            <a:r>
              <a:rPr lang="fi-FI" i="1" dirty="0" err="1">
                <a:solidFill>
                  <a:schemeClr val="dk1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3"/>
                  </a:ext>
                </a:extLst>
              </a:rPr>
              <a:t>Will</a:t>
            </a:r>
            <a:r>
              <a:rPr lang="fi-FI" i="1" dirty="0">
                <a:solidFill>
                  <a:schemeClr val="dk1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3"/>
                  </a:ext>
                </a:extLst>
              </a:rPr>
              <a:t> </a:t>
            </a:r>
            <a:r>
              <a:rPr lang="fi-FI" i="1" dirty="0" err="1">
                <a:solidFill>
                  <a:schemeClr val="dk1"/>
                </a:solidFill>
              </a:rPr>
              <a:t>have</a:t>
            </a:r>
            <a:r>
              <a:rPr lang="fi-FI" i="1" dirty="0">
                <a:solidFill>
                  <a:schemeClr val="dk1"/>
                </a:solidFill>
              </a:rPr>
              <a:t> </a:t>
            </a:r>
            <a:r>
              <a:rPr lang="fi-FI" i="1" dirty="0" err="1">
                <a:solidFill>
                  <a:schemeClr val="dk1"/>
                </a:solidFill>
              </a:rPr>
              <a:t>done</a:t>
            </a:r>
            <a:endParaRPr i="1" dirty="0"/>
          </a:p>
        </p:txBody>
      </p:sp>
      <p:sp>
        <p:nvSpPr>
          <p:cNvPr id="157" name="Google Shape;157;p8"/>
          <p:cNvSpPr txBox="1">
            <a:spLocks noGrp="1"/>
          </p:cNvSpPr>
          <p:nvPr>
            <p:ph type="body" idx="1"/>
          </p:nvPr>
        </p:nvSpPr>
        <p:spPr>
          <a:xfrm>
            <a:off x="900000" y="1800000"/>
            <a:ext cx="10515600" cy="4072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rmAutofit fontScale="92500" lnSpcReduction="10000"/>
          </a:bodyPr>
          <a:lstStyle/>
          <a:p>
            <a:pPr marL="0" indent="0">
              <a:spcBef>
                <a:spcPts val="238"/>
              </a:spcBef>
              <a:buClr>
                <a:srgbClr val="2DA2BF"/>
              </a:buClr>
              <a:buSzPts val="700"/>
            </a:pPr>
            <a:r>
              <a:rPr lang="fi-FI" dirty="0"/>
              <a:t> I </a:t>
            </a:r>
            <a:r>
              <a:rPr lang="fi-FI" b="1" dirty="0" err="1"/>
              <a:t>will</a:t>
            </a:r>
            <a:r>
              <a:rPr lang="fi-FI" b="1" dirty="0"/>
              <a:t>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graduated</a:t>
            </a:r>
            <a:r>
              <a:rPr lang="fi-FI" b="1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high</a:t>
            </a:r>
            <a:r>
              <a:rPr lang="fi-FI" dirty="0"/>
              <a:t> </a:t>
            </a:r>
            <a:r>
              <a:rPr lang="fi-FI" dirty="0" err="1"/>
              <a:t>school</a:t>
            </a:r>
            <a:r>
              <a:rPr lang="fi-FI" dirty="0"/>
              <a:t> </a:t>
            </a:r>
            <a:r>
              <a:rPr lang="fi-FI" dirty="0" err="1"/>
              <a:t>three</a:t>
            </a:r>
            <a:r>
              <a:rPr lang="fi-FI" dirty="0"/>
              <a:t> </a:t>
            </a:r>
            <a:r>
              <a:rPr lang="fi-FI" dirty="0" err="1"/>
              <a:t>years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now</a:t>
            </a:r>
            <a:r>
              <a:rPr lang="fi-FI" dirty="0"/>
              <a:t>.</a:t>
            </a:r>
            <a:endParaRPr b="1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SzPts val="700"/>
            </a:pPr>
            <a:endParaRPr b="1" dirty="0"/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fi-FI" b="1" dirty="0" err="1">
                <a:solidFill>
                  <a:schemeClr val="bg2"/>
                </a:solidFill>
              </a:rPr>
              <a:t>Will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have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done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ilmaisee jotakin olevan tapahtunut tulevan ajan ajankohtaan mennessä. Suomessa on tällöin perfekti.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endParaRPr lang="fi-FI" dirty="0">
              <a:solidFill>
                <a:schemeClr val="bg2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fi-FI" dirty="0">
                <a:solidFill>
                  <a:schemeClr val="tx1"/>
                </a:solidFill>
              </a:rPr>
              <a:t>Tämän vuosikymmenen loppuun mennessä </a:t>
            </a:r>
            <a:r>
              <a:rPr lang="fi-FI" dirty="0" err="1">
                <a:solidFill>
                  <a:schemeClr val="tx1"/>
                </a:solidFill>
              </a:rPr>
              <a:t>Roadog</a:t>
            </a:r>
            <a:r>
              <a:rPr lang="fi-FI" dirty="0">
                <a:solidFill>
                  <a:schemeClr val="tx1"/>
                </a:solidFill>
              </a:rPr>
              <a:t> on tullut Suomen suurimmaksi rock-bändiksi.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endParaRPr lang="fi-FI" dirty="0">
              <a:solidFill>
                <a:schemeClr val="tx1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fi-FI" dirty="0">
                <a:solidFill>
                  <a:schemeClr val="bg2"/>
                </a:solidFill>
              </a:rPr>
              <a:t>By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end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this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decade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58" name="Google Shape;158;p8"/>
          <p:cNvSpPr txBox="1">
            <a:spLocks noGrp="1"/>
          </p:cNvSpPr>
          <p:nvPr>
            <p:ph type="sldNum" idx="12"/>
          </p:nvPr>
        </p:nvSpPr>
        <p:spPr>
          <a:xfrm>
            <a:off x="8610600" y="616548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b" anchorCtr="0">
            <a:noAutofit/>
          </a:bodyPr>
          <a:lstStyle/>
          <a:p>
            <a:pPr defTabSz="457200">
              <a:buClr>
                <a:srgbClr val="000000"/>
              </a:buClr>
            </a:pPr>
            <a:fld id="{00000000-1234-1234-1234-123412341234}" type="slidenum">
              <a:rPr lang="fi-FI" kern="0"/>
              <a:pPr defTabSz="457200">
                <a:buClr>
                  <a:srgbClr val="000000"/>
                </a:buClr>
              </a:pPr>
              <a:t>9</a:t>
            </a:fld>
            <a:endParaRPr kern="0"/>
          </a:p>
        </p:txBody>
      </p:sp>
      <p:sp>
        <p:nvSpPr>
          <p:cNvPr id="159" name="Google Shape;159;p8"/>
          <p:cNvSpPr txBox="1">
            <a:spLocks noGrp="1"/>
          </p:cNvSpPr>
          <p:nvPr>
            <p:ph type="ftr" idx="11"/>
          </p:nvPr>
        </p:nvSpPr>
        <p:spPr>
          <a:xfrm>
            <a:off x="810972" y="61277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b" anchorCtr="0">
            <a:noAutofit/>
          </a:bodyPr>
          <a:lstStyle/>
          <a:p>
            <a:pPr defTabSz="457200">
              <a:buClr>
                <a:srgbClr val="000000"/>
              </a:buClr>
            </a:pPr>
            <a:r>
              <a:rPr lang="fi-FI" kern="0"/>
              <a:t>New Insights Module 2 Grammar</a:t>
            </a:r>
            <a:endParaRPr ker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584</Words>
  <Application>Microsoft Office PowerPoint</Application>
  <PresentationFormat>Laajakuva</PresentationFormat>
  <Paragraphs>100</Paragraphs>
  <Slides>12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Office-teema</vt:lpstr>
      <vt:lpstr>1_Office-teema</vt:lpstr>
      <vt:lpstr>Futuuri</vt:lpstr>
      <vt:lpstr>Futuuri – tulevan ajan ilmaiseminen</vt:lpstr>
      <vt:lpstr>Futuuri – tulevan ajan ilmaiseminen</vt:lpstr>
      <vt:lpstr>Futuuri – tulevan ajan ilmaiseminen</vt:lpstr>
      <vt:lpstr>Futuurin kolme yleisintä muotoa:</vt:lpstr>
      <vt:lpstr>Let’s practise!!!</vt:lpstr>
      <vt:lpstr>Futuurin sivulauseet</vt:lpstr>
      <vt:lpstr>Tyyliseikkoja - Will be doing</vt:lpstr>
      <vt:lpstr>Mennyttä aikaa tulevaisuudessa Will have done</vt:lpstr>
      <vt:lpstr>Mennyttä aikaa tulevaisuudessa Will have done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Futuuri</dc:title>
  <dc:creator>Pentti Pimiä</dc:creator>
  <cp:lastModifiedBy>Pentti Pimiä</cp:lastModifiedBy>
  <cp:revision>1</cp:revision>
  <dcterms:created xsi:type="dcterms:W3CDTF">2021-10-11T07:56:06Z</dcterms:created>
  <dcterms:modified xsi:type="dcterms:W3CDTF">2021-10-11T10:20:20Z</dcterms:modified>
</cp:coreProperties>
</file>