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F57AF-B6E6-4C9E-8FE8-54D3BD9F3539}" v="485" dt="2020-10-06T08:32:45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jarinen Jaana" userId="8ff66629-20d6-42ca-a2d1-ebd0277595ef" providerId="ADAL" clId="{F0DF57AF-B6E6-4C9E-8FE8-54D3BD9F3539}"/>
    <pc:docChg chg="custSel modSld">
      <pc:chgData name="Pajarinen Jaana" userId="8ff66629-20d6-42ca-a2d1-ebd0277595ef" providerId="ADAL" clId="{F0DF57AF-B6E6-4C9E-8FE8-54D3BD9F3539}" dt="2020-10-06T08:32:45.350" v="824"/>
      <pc:docMkLst>
        <pc:docMk/>
      </pc:docMkLst>
      <pc:sldChg chg="modSp mod">
        <pc:chgData name="Pajarinen Jaana" userId="8ff66629-20d6-42ca-a2d1-ebd0277595ef" providerId="ADAL" clId="{F0DF57AF-B6E6-4C9E-8FE8-54D3BD9F3539}" dt="2020-10-06T08:21:09.974" v="474" actId="207"/>
        <pc:sldMkLst>
          <pc:docMk/>
          <pc:sldMk cId="2894242846" sldId="256"/>
        </pc:sldMkLst>
        <pc:spChg chg="mod">
          <ac:chgData name="Pajarinen Jaana" userId="8ff66629-20d6-42ca-a2d1-ebd0277595ef" providerId="ADAL" clId="{F0DF57AF-B6E6-4C9E-8FE8-54D3BD9F3539}" dt="2020-10-06T08:21:09.974" v="474" actId="207"/>
          <ac:spMkLst>
            <pc:docMk/>
            <pc:sldMk cId="2894242846" sldId="256"/>
            <ac:spMk id="2" creationId="{2B260801-F7DF-4F41-A554-F5FCC9969646}"/>
          </ac:spMkLst>
        </pc:spChg>
      </pc:sldChg>
      <pc:sldChg chg="modSp mod modAnim">
        <pc:chgData name="Pajarinen Jaana" userId="8ff66629-20d6-42ca-a2d1-ebd0277595ef" providerId="ADAL" clId="{F0DF57AF-B6E6-4C9E-8FE8-54D3BD9F3539}" dt="2020-10-06T08:21:25.768" v="476" actId="207"/>
        <pc:sldMkLst>
          <pc:docMk/>
          <pc:sldMk cId="2339141860" sldId="257"/>
        </pc:sldMkLst>
        <pc:spChg chg="mod">
          <ac:chgData name="Pajarinen Jaana" userId="8ff66629-20d6-42ca-a2d1-ebd0277595ef" providerId="ADAL" clId="{F0DF57AF-B6E6-4C9E-8FE8-54D3BD9F3539}" dt="2020-10-06T08:21:20.063" v="475" actId="207"/>
          <ac:spMkLst>
            <pc:docMk/>
            <pc:sldMk cId="2339141860" sldId="257"/>
            <ac:spMk id="2" creationId="{C6716199-F670-42A9-AA59-E2054DA367A0}"/>
          </ac:spMkLst>
        </pc:spChg>
        <pc:spChg chg="mod">
          <ac:chgData name="Pajarinen Jaana" userId="8ff66629-20d6-42ca-a2d1-ebd0277595ef" providerId="ADAL" clId="{F0DF57AF-B6E6-4C9E-8FE8-54D3BD9F3539}" dt="2020-10-06T08:21:25.768" v="476" actId="207"/>
          <ac:spMkLst>
            <pc:docMk/>
            <pc:sldMk cId="2339141860" sldId="257"/>
            <ac:spMk id="3" creationId="{510E1C6A-BAC6-47B4-ABFC-A71B20BC16D1}"/>
          </ac:spMkLst>
        </pc:spChg>
      </pc:sldChg>
      <pc:sldChg chg="modSp mod modAnim">
        <pc:chgData name="Pajarinen Jaana" userId="8ff66629-20d6-42ca-a2d1-ebd0277595ef" providerId="ADAL" clId="{F0DF57AF-B6E6-4C9E-8FE8-54D3BD9F3539}" dt="2020-10-06T08:21:38.389" v="478" actId="207"/>
        <pc:sldMkLst>
          <pc:docMk/>
          <pc:sldMk cId="2687597341" sldId="258"/>
        </pc:sldMkLst>
        <pc:spChg chg="mod">
          <ac:chgData name="Pajarinen Jaana" userId="8ff66629-20d6-42ca-a2d1-ebd0277595ef" providerId="ADAL" clId="{F0DF57AF-B6E6-4C9E-8FE8-54D3BD9F3539}" dt="2020-10-06T08:21:34.132" v="477" actId="207"/>
          <ac:spMkLst>
            <pc:docMk/>
            <pc:sldMk cId="2687597341" sldId="258"/>
            <ac:spMk id="2" creationId="{C6716199-F670-42A9-AA59-E2054DA367A0}"/>
          </ac:spMkLst>
        </pc:spChg>
        <pc:spChg chg="mod">
          <ac:chgData name="Pajarinen Jaana" userId="8ff66629-20d6-42ca-a2d1-ebd0277595ef" providerId="ADAL" clId="{F0DF57AF-B6E6-4C9E-8FE8-54D3BD9F3539}" dt="2020-10-06T08:21:38.389" v="478" actId="207"/>
          <ac:spMkLst>
            <pc:docMk/>
            <pc:sldMk cId="2687597341" sldId="258"/>
            <ac:spMk id="3" creationId="{510E1C6A-BAC6-47B4-ABFC-A71B20BC16D1}"/>
          </ac:spMkLst>
        </pc:spChg>
      </pc:sldChg>
      <pc:sldChg chg="modSp mod modAnim">
        <pc:chgData name="Pajarinen Jaana" userId="8ff66629-20d6-42ca-a2d1-ebd0277595ef" providerId="ADAL" clId="{F0DF57AF-B6E6-4C9E-8FE8-54D3BD9F3539}" dt="2020-10-06T08:30:06.853" v="649" actId="6549"/>
        <pc:sldMkLst>
          <pc:docMk/>
          <pc:sldMk cId="3464414754" sldId="259"/>
        </pc:sldMkLst>
        <pc:spChg chg="mod">
          <ac:chgData name="Pajarinen Jaana" userId="8ff66629-20d6-42ca-a2d1-ebd0277595ef" providerId="ADAL" clId="{F0DF57AF-B6E6-4C9E-8FE8-54D3BD9F3539}" dt="2020-10-06T08:21:44.625" v="479" actId="207"/>
          <ac:spMkLst>
            <pc:docMk/>
            <pc:sldMk cId="3464414754" sldId="259"/>
            <ac:spMk id="2" creationId="{C6716199-F670-42A9-AA59-E2054DA367A0}"/>
          </ac:spMkLst>
        </pc:spChg>
        <pc:spChg chg="mod">
          <ac:chgData name="Pajarinen Jaana" userId="8ff66629-20d6-42ca-a2d1-ebd0277595ef" providerId="ADAL" clId="{F0DF57AF-B6E6-4C9E-8FE8-54D3BD9F3539}" dt="2020-10-06T08:30:06.853" v="649" actId="6549"/>
          <ac:spMkLst>
            <pc:docMk/>
            <pc:sldMk cId="3464414754" sldId="259"/>
            <ac:spMk id="3" creationId="{510E1C6A-BAC6-47B4-ABFC-A71B20BC16D1}"/>
          </ac:spMkLst>
        </pc:spChg>
      </pc:sldChg>
      <pc:sldChg chg="modSp mod modAnim">
        <pc:chgData name="Pajarinen Jaana" userId="8ff66629-20d6-42ca-a2d1-ebd0277595ef" providerId="ADAL" clId="{F0DF57AF-B6E6-4C9E-8FE8-54D3BD9F3539}" dt="2020-10-06T08:21:59.831" v="481" actId="207"/>
        <pc:sldMkLst>
          <pc:docMk/>
          <pc:sldMk cId="2760755010" sldId="260"/>
        </pc:sldMkLst>
        <pc:spChg chg="mod">
          <ac:chgData name="Pajarinen Jaana" userId="8ff66629-20d6-42ca-a2d1-ebd0277595ef" providerId="ADAL" clId="{F0DF57AF-B6E6-4C9E-8FE8-54D3BD9F3539}" dt="2020-10-06T08:21:52.390" v="480" actId="207"/>
          <ac:spMkLst>
            <pc:docMk/>
            <pc:sldMk cId="2760755010" sldId="260"/>
            <ac:spMk id="2" creationId="{C6716199-F670-42A9-AA59-E2054DA367A0}"/>
          </ac:spMkLst>
        </pc:spChg>
        <pc:spChg chg="mod">
          <ac:chgData name="Pajarinen Jaana" userId="8ff66629-20d6-42ca-a2d1-ebd0277595ef" providerId="ADAL" clId="{F0DF57AF-B6E6-4C9E-8FE8-54D3BD9F3539}" dt="2020-10-06T08:21:59.831" v="481" actId="207"/>
          <ac:spMkLst>
            <pc:docMk/>
            <pc:sldMk cId="2760755010" sldId="260"/>
            <ac:spMk id="3" creationId="{510E1C6A-BAC6-47B4-ABFC-A71B20BC16D1}"/>
          </ac:spMkLst>
        </pc:spChg>
      </pc:sldChg>
      <pc:sldChg chg="modSp mod modAnim">
        <pc:chgData name="Pajarinen Jaana" userId="8ff66629-20d6-42ca-a2d1-ebd0277595ef" providerId="ADAL" clId="{F0DF57AF-B6E6-4C9E-8FE8-54D3BD9F3539}" dt="2020-10-06T08:32:45.350" v="824"/>
        <pc:sldMkLst>
          <pc:docMk/>
          <pc:sldMk cId="1554323270" sldId="261"/>
        </pc:sldMkLst>
        <pc:spChg chg="mod">
          <ac:chgData name="Pajarinen Jaana" userId="8ff66629-20d6-42ca-a2d1-ebd0277595ef" providerId="ADAL" clId="{F0DF57AF-B6E6-4C9E-8FE8-54D3BD9F3539}" dt="2020-10-06T08:22:06.916" v="482" actId="207"/>
          <ac:spMkLst>
            <pc:docMk/>
            <pc:sldMk cId="1554323270" sldId="261"/>
            <ac:spMk id="2" creationId="{C6716199-F670-42A9-AA59-E2054DA367A0}"/>
          </ac:spMkLst>
        </pc:spChg>
        <pc:spChg chg="mod">
          <ac:chgData name="Pajarinen Jaana" userId="8ff66629-20d6-42ca-a2d1-ebd0277595ef" providerId="ADAL" clId="{F0DF57AF-B6E6-4C9E-8FE8-54D3BD9F3539}" dt="2020-10-06T08:32:33.689" v="823" actId="20577"/>
          <ac:spMkLst>
            <pc:docMk/>
            <pc:sldMk cId="1554323270" sldId="261"/>
            <ac:spMk id="3" creationId="{510E1C6A-BAC6-47B4-ABFC-A71B20BC16D1}"/>
          </ac:spMkLst>
        </pc:spChg>
      </pc:sldChg>
      <pc:sldChg chg="modSp mod">
        <pc:chgData name="Pajarinen Jaana" userId="8ff66629-20d6-42ca-a2d1-ebd0277595ef" providerId="ADAL" clId="{F0DF57AF-B6E6-4C9E-8FE8-54D3BD9F3539}" dt="2020-10-06T08:22:15.281" v="483" actId="207"/>
        <pc:sldMkLst>
          <pc:docMk/>
          <pc:sldMk cId="1418868441" sldId="262"/>
        </pc:sldMkLst>
        <pc:spChg chg="mod">
          <ac:chgData name="Pajarinen Jaana" userId="8ff66629-20d6-42ca-a2d1-ebd0277595ef" providerId="ADAL" clId="{F0DF57AF-B6E6-4C9E-8FE8-54D3BD9F3539}" dt="2020-10-06T08:22:15.281" v="483" actId="207"/>
          <ac:spMkLst>
            <pc:docMk/>
            <pc:sldMk cId="1418868441" sldId="262"/>
            <ac:spMk id="2" creationId="{C6716199-F670-42A9-AA59-E2054DA367A0}"/>
          </ac:spMkLst>
        </pc:spChg>
      </pc:sldChg>
      <pc:sldChg chg="modSp mod">
        <pc:chgData name="Pajarinen Jaana" userId="8ff66629-20d6-42ca-a2d1-ebd0277595ef" providerId="ADAL" clId="{F0DF57AF-B6E6-4C9E-8FE8-54D3BD9F3539}" dt="2020-10-06T08:22:30.308" v="484" actId="207"/>
        <pc:sldMkLst>
          <pc:docMk/>
          <pc:sldMk cId="1672489910" sldId="263"/>
        </pc:sldMkLst>
        <pc:spChg chg="mod">
          <ac:chgData name="Pajarinen Jaana" userId="8ff66629-20d6-42ca-a2d1-ebd0277595ef" providerId="ADAL" clId="{F0DF57AF-B6E6-4C9E-8FE8-54D3BD9F3539}" dt="2020-10-06T08:22:30.308" v="484" actId="207"/>
          <ac:spMkLst>
            <pc:docMk/>
            <pc:sldMk cId="1672489910" sldId="263"/>
            <ac:spMk id="2" creationId="{C6716199-F670-42A9-AA59-E2054DA367A0}"/>
          </ac:spMkLst>
        </pc:spChg>
      </pc:sldChg>
      <pc:sldChg chg="modSp mod">
        <pc:chgData name="Pajarinen Jaana" userId="8ff66629-20d6-42ca-a2d1-ebd0277595ef" providerId="ADAL" clId="{F0DF57AF-B6E6-4C9E-8FE8-54D3BD9F3539}" dt="2020-10-06T08:22:36.658" v="485" actId="207"/>
        <pc:sldMkLst>
          <pc:docMk/>
          <pc:sldMk cId="1000252432" sldId="264"/>
        </pc:sldMkLst>
        <pc:spChg chg="mod">
          <ac:chgData name="Pajarinen Jaana" userId="8ff66629-20d6-42ca-a2d1-ebd0277595ef" providerId="ADAL" clId="{F0DF57AF-B6E6-4C9E-8FE8-54D3BD9F3539}" dt="2020-10-06T08:22:36.658" v="485" actId="207"/>
          <ac:spMkLst>
            <pc:docMk/>
            <pc:sldMk cId="1000252432" sldId="264"/>
            <ac:spMk id="2" creationId="{C6716199-F670-42A9-AA59-E2054DA367A0}"/>
          </ac:spMkLst>
        </pc:spChg>
      </pc:sldChg>
      <pc:sldChg chg="modSp mod">
        <pc:chgData name="Pajarinen Jaana" userId="8ff66629-20d6-42ca-a2d1-ebd0277595ef" providerId="ADAL" clId="{F0DF57AF-B6E6-4C9E-8FE8-54D3BD9F3539}" dt="2020-10-06T08:22:42.795" v="486" actId="207"/>
        <pc:sldMkLst>
          <pc:docMk/>
          <pc:sldMk cId="1559386922" sldId="265"/>
        </pc:sldMkLst>
        <pc:spChg chg="mod">
          <ac:chgData name="Pajarinen Jaana" userId="8ff66629-20d6-42ca-a2d1-ebd0277595ef" providerId="ADAL" clId="{F0DF57AF-B6E6-4C9E-8FE8-54D3BD9F3539}" dt="2020-10-06T08:22:42.795" v="486" actId="207"/>
          <ac:spMkLst>
            <pc:docMk/>
            <pc:sldMk cId="1559386922" sldId="265"/>
            <ac:spMk id="2" creationId="{C6716199-F670-42A9-AA59-E2054DA367A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87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6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854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825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59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590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103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80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6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4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8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29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7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8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0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6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3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60801-F7DF-4F41-A554-F5FCC9969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Tyylin analyysi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25C6DB-777E-4B87-9C20-F7528B8564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4242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9 retoriset keinot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938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1 sanavalinnat</a:t>
            </a:r>
            <a:br>
              <a:rPr lang="fi-FI" dirty="0">
                <a:solidFill>
                  <a:schemeClr val="tx1">
                    <a:lumMod val="95000"/>
                  </a:schemeClr>
                </a:solidFill>
              </a:rPr>
            </a:br>
            <a:endParaRPr lang="fi-FI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9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alati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9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&gt;&gt; aina, jatkuvasti, koko ajan, aina vain, </a:t>
            </a:r>
            <a:r>
              <a:rPr lang="fi-FI" sz="1900" dirty="0" err="1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iänkaikkisesti</a:t>
            </a:r>
            <a:endParaRPr lang="fi-FI" sz="1900" dirty="0">
              <a:solidFill>
                <a:schemeClr val="tx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armas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&gt;&gt;&gt; rakas, kultainen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abi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abiturientti, lukiolainen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biisi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kappale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diskata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karsia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914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2 Kielikuvat, vertaukset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Elämässäni on turhan paljon vaihtelua.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&gt;&gt;&gt; </a:t>
            </a:r>
            <a:r>
              <a:rPr lang="fi-FI" i="1" dirty="0">
                <a:solidFill>
                  <a:schemeClr val="tx1">
                    <a:lumMod val="95000"/>
                  </a:schemeClr>
                </a:solidFill>
              </a:rPr>
              <a:t>Elämäni on yhtä vuoristorataa.</a:t>
            </a:r>
          </a:p>
          <a:p>
            <a:endParaRPr lang="fi-FI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Suunnistaja juoksi metsästä tielle kovalla vauhdilla.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&gt;&gt;&gt; </a:t>
            </a:r>
            <a:r>
              <a:rPr lang="fi-FI" i="1" dirty="0">
                <a:solidFill>
                  <a:schemeClr val="tx1">
                    <a:lumMod val="95000"/>
                  </a:schemeClr>
                </a:solidFill>
              </a:rPr>
              <a:t>Suunnistaja syöksyi metsästä tielle kuin hirvi metsästysaikaan.</a:t>
            </a:r>
          </a:p>
        </p:txBody>
      </p:sp>
    </p:spTree>
    <p:extLst>
      <p:ext uri="{BB962C8B-B14F-4D97-AF65-F5344CB8AC3E}">
        <p14:creationId xmlns:p14="http://schemas.microsoft.com/office/powerpoint/2010/main" val="268759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3 sanajärjestys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Minä en lähde sinne. </a:t>
            </a:r>
          </a:p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Sinne minä en lähde. </a:t>
            </a:r>
          </a:p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En minä sinne lähde.</a:t>
            </a:r>
          </a:p>
          <a:p>
            <a:endParaRPr lang="fi-FI" dirty="0">
              <a:solidFill>
                <a:schemeClr val="tx1">
                  <a:lumMod val="95000"/>
                </a:schemeClr>
              </a:solidFill>
              <a:effectLst/>
              <a:latin typeface="Noto Sans"/>
            </a:endParaRP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Hän katseli tyynenä veden pintaa.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Tyynenä hän katseli veden pintaa.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Tyynenä veden pintaa katseli hän.</a:t>
            </a:r>
            <a:endParaRPr lang="fi-FI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4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4 virke- ja lauserakenne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Taivaalta tipahtelevat ensimmäiset sadepisarat saivat hänet havahtumaan takaisin todellisuuteen ja hänen vatsansa muljahti muutaman kerran ympäri. Mitä hän sanoisi hänelle, vai sanoisiko mitään? 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Alkaa sataa. Hän havahtuu takaisin todellisuuteen. Vatsassa muljahtaa. Mitä hän sanoisi? Sanoisiko mitään? </a:t>
            </a:r>
          </a:p>
          <a:p>
            <a:endParaRPr lang="fi-FI" b="1" dirty="0">
              <a:solidFill>
                <a:schemeClr val="tx1">
                  <a:lumMod val="95000"/>
                </a:schemeClr>
              </a:solidFill>
              <a:effectLst/>
            </a:endParaRPr>
          </a:p>
          <a:p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olivat aina olleet yhtä, mutta nyt hänet oli henkisesti ryöstetty toisaalle. Aika tuntui loppuvan yhtä nopeasti kuin sadepisarat valuivat pitkin ikkunaa.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He olivat aina olleet yhtä. Nyt hänet oli henkisesti ryöstetty toisaalle. Aika tuntui loppuvan nopeasti. Sadepisarat valuivat pitkin ikkunaa. </a:t>
            </a:r>
          </a:p>
          <a:p>
            <a:endParaRPr lang="fi-FI" dirty="0">
              <a:effectLst/>
            </a:endParaRPr>
          </a:p>
          <a:p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075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5 määritteiden käyttö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Ilta oli kaunis.</a:t>
            </a:r>
          </a:p>
          <a:p>
            <a:r>
              <a:rPr lang="fi-FI" dirty="0"/>
              <a:t>Ilta oli erityisen kaunis.</a:t>
            </a:r>
          </a:p>
          <a:p>
            <a:r>
              <a:rPr lang="fi-FI" dirty="0"/>
              <a:t>Ilta oli aivan erityisen kaunis.</a:t>
            </a:r>
          </a:p>
          <a:p>
            <a:r>
              <a:rPr lang="fi-FI" dirty="0"/>
              <a:t>Ilta oli erityisen – aivan erityisen – kaunis.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32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6 rytmi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886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7 jaksottelu, esittämisjärjestys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48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8 huumori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0252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47</TotalTime>
  <Words>266</Words>
  <Application>Microsoft Office PowerPoint</Application>
  <PresentationFormat>Laajakuva</PresentationFormat>
  <Paragraphs>42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8" baseType="lpstr">
      <vt:lpstr>Arial</vt:lpstr>
      <vt:lpstr>Baskerville Old Face</vt:lpstr>
      <vt:lpstr>Bookman Old Style</vt:lpstr>
      <vt:lpstr>Calibri</vt:lpstr>
      <vt:lpstr>Noto Sans</vt:lpstr>
      <vt:lpstr>Rockwell</vt:lpstr>
      <vt:lpstr>Times New Roman</vt:lpstr>
      <vt:lpstr>Damask</vt:lpstr>
      <vt:lpstr>Tyylin analyysi</vt:lpstr>
      <vt:lpstr>  1 sanavalinnat </vt:lpstr>
      <vt:lpstr>  2 Kielikuvat, vertaukset </vt:lpstr>
      <vt:lpstr>  3 sanajärjestys </vt:lpstr>
      <vt:lpstr>  4 virke- ja lauserakenne </vt:lpstr>
      <vt:lpstr> 5 määritteiden käyttö </vt:lpstr>
      <vt:lpstr>  6 rytmi </vt:lpstr>
      <vt:lpstr>  7 jaksottelu, esittämisjärjestys </vt:lpstr>
      <vt:lpstr>  8 huumori </vt:lpstr>
      <vt:lpstr> 9 retoriset keinot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Tyylin analyysi</dc:title>
  <dc:creator>Pajarinen Jaana</dc:creator>
  <cp:lastModifiedBy>Pajarinen Jaana</cp:lastModifiedBy>
  <cp:revision>2</cp:revision>
  <dcterms:created xsi:type="dcterms:W3CDTF">2020-10-06T06:56:08Z</dcterms:created>
  <dcterms:modified xsi:type="dcterms:W3CDTF">2020-10-06T08:32:54Z</dcterms:modified>
</cp:coreProperties>
</file>