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CEE85-FD55-4C7E-A6C9-3C0B739090AF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D8B54-1199-4F55-B51E-29E9CCEE9E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928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D8B54-1199-4F55-B51E-29E9CCEE9EFA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634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76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567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046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980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23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40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38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28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288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101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F8B91-0AA3-4090-BCC1-C0104984F375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D333-F711-4940-A272-AD131F7F7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877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348880"/>
            <a:ext cx="8229600" cy="1143000"/>
          </a:xfrm>
        </p:spPr>
        <p:txBody>
          <a:bodyPr>
            <a:normAutofit/>
          </a:bodyPr>
          <a:lstStyle/>
          <a:p>
            <a:r>
              <a:rPr lang="fi-FI" sz="6000" dirty="0" err="1" smtClean="0"/>
              <a:t>Varejoen</a:t>
            </a:r>
            <a:r>
              <a:rPr lang="fi-FI" sz="6000" dirty="0" smtClean="0"/>
              <a:t> tsasouna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302207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48464" cy="1196752"/>
          </a:xfrm>
        </p:spPr>
        <p:txBody>
          <a:bodyPr>
            <a:normAutofit/>
          </a:bodyPr>
          <a:lstStyle/>
          <a:p>
            <a:r>
              <a:rPr lang="fi-FI" sz="5000" dirty="0" smtClean="0"/>
              <a:t>Rakentaminen</a:t>
            </a:r>
            <a:endParaRPr lang="fi-FI" sz="5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9512" y="1628800"/>
            <a:ext cx="3970784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500" dirty="0" smtClean="0"/>
              <a:t>- Rakennettu vuonna 1954</a:t>
            </a:r>
          </a:p>
          <a:p>
            <a:pPr marL="0" indent="0">
              <a:buNone/>
            </a:pPr>
            <a:r>
              <a:rPr lang="fi-FI" sz="2500" dirty="0" smtClean="0"/>
              <a:t>- Talkoolaiset rakensivat itse</a:t>
            </a:r>
          </a:p>
          <a:p>
            <a:pPr marL="0" indent="0">
              <a:buNone/>
            </a:pPr>
            <a:r>
              <a:rPr lang="fi-FI" sz="2500" dirty="0" smtClean="0"/>
              <a:t>- Kyläläiset keräsivät rahat</a:t>
            </a:r>
          </a:p>
          <a:p>
            <a:pPr marL="0" indent="0">
              <a:buNone/>
            </a:pPr>
            <a:r>
              <a:rPr lang="fi-FI" sz="2500" dirty="0" smtClean="0"/>
              <a:t>- Perheet lahjoitti puut</a:t>
            </a:r>
          </a:p>
          <a:p>
            <a:pPr marL="0" indent="0">
              <a:buNone/>
            </a:pPr>
            <a:r>
              <a:rPr lang="fi-FI" sz="2500" dirty="0" smtClean="0"/>
              <a:t>- Ensimmäinen hautaus vuonna 1956</a:t>
            </a:r>
          </a:p>
          <a:p>
            <a:pPr marL="0" indent="0">
              <a:buNone/>
            </a:pPr>
            <a:endParaRPr lang="fi-FI" sz="2500" dirty="0" smtClean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00808"/>
            <a:ext cx="3767039" cy="2825279"/>
          </a:xfrm>
        </p:spPr>
      </p:pic>
    </p:spTree>
    <p:extLst>
      <p:ext uri="{BB962C8B-B14F-4D97-AF65-F5344CB8AC3E}">
        <p14:creationId xmlns:p14="http://schemas.microsoft.com/office/powerpoint/2010/main" val="353538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16016" y="260647"/>
            <a:ext cx="4053136" cy="895523"/>
          </a:xfrm>
        </p:spPr>
        <p:txBody>
          <a:bodyPr>
            <a:normAutofit/>
          </a:bodyPr>
          <a:lstStyle/>
          <a:p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9512" y="692696"/>
            <a:ext cx="4038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sz="2500" dirty="0" smtClean="0">
                <a:solidFill>
                  <a:prstClr val="black"/>
                </a:solidFill>
              </a:rPr>
              <a:t>- Vihittiin </a:t>
            </a:r>
            <a:r>
              <a:rPr lang="fi-FI" sz="2500" dirty="0">
                <a:solidFill>
                  <a:prstClr val="black"/>
                </a:solidFill>
              </a:rPr>
              <a:t>käyttöön ja</a:t>
            </a:r>
          </a:p>
          <a:p>
            <a:pPr marL="0" lvl="0" indent="0">
              <a:buNone/>
            </a:pPr>
            <a:r>
              <a:rPr lang="fi-FI" sz="2500" dirty="0">
                <a:solidFill>
                  <a:prstClr val="black"/>
                </a:solidFill>
              </a:rPr>
              <a:t>luovutettiin käyttöön vuonna 1963 </a:t>
            </a:r>
            <a:endParaRPr lang="fi-FI" sz="25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fi-FI" sz="2500" dirty="0">
                <a:solidFill>
                  <a:prstClr val="black"/>
                </a:solidFill>
              </a:rPr>
              <a:t>-</a:t>
            </a:r>
            <a:r>
              <a:rPr lang="fi-FI" sz="2500" dirty="0" smtClean="0">
                <a:solidFill>
                  <a:prstClr val="black"/>
                </a:solidFill>
              </a:rPr>
              <a:t> </a:t>
            </a:r>
            <a:r>
              <a:rPr lang="fi-FI" sz="2500" dirty="0">
                <a:solidFill>
                  <a:prstClr val="black"/>
                </a:solidFill>
              </a:rPr>
              <a:t>Rakennettiin jotta ortodoksit voisivat rukoilla</a:t>
            </a:r>
          </a:p>
          <a:p>
            <a:pPr marL="0" lvl="0" indent="0">
              <a:buNone/>
            </a:pPr>
            <a:r>
              <a:rPr lang="fi-FI" sz="2500" dirty="0" smtClean="0">
                <a:solidFill>
                  <a:prstClr val="black"/>
                </a:solidFill>
              </a:rPr>
              <a:t>- Remontoitu </a:t>
            </a:r>
            <a:r>
              <a:rPr lang="fi-FI" sz="2500" dirty="0">
                <a:solidFill>
                  <a:prstClr val="black"/>
                </a:solidFill>
              </a:rPr>
              <a:t>vuonna </a:t>
            </a:r>
            <a:r>
              <a:rPr lang="fi-FI" sz="2500" dirty="0" smtClean="0">
                <a:solidFill>
                  <a:prstClr val="black"/>
                </a:solidFill>
              </a:rPr>
              <a:t>1990</a:t>
            </a:r>
          </a:p>
          <a:p>
            <a:pPr marL="0" lvl="0" indent="0">
              <a:buNone/>
            </a:pPr>
            <a:r>
              <a:rPr lang="fi-FI" sz="2500" dirty="0" smtClean="0">
                <a:solidFill>
                  <a:prstClr val="black"/>
                </a:solidFill>
              </a:rPr>
              <a:t>- Ikonit saatu </a:t>
            </a:r>
            <a:r>
              <a:rPr lang="fi-FI" sz="2500" dirty="0">
                <a:solidFill>
                  <a:prstClr val="black"/>
                </a:solidFill>
              </a:rPr>
              <a:t>V</a:t>
            </a:r>
            <a:r>
              <a:rPr lang="fi-FI" sz="2500" dirty="0" smtClean="0">
                <a:solidFill>
                  <a:prstClr val="black"/>
                </a:solidFill>
              </a:rPr>
              <a:t>alamon luostarin varastosta</a:t>
            </a:r>
          </a:p>
          <a:p>
            <a:pPr marL="0" lvl="0" indent="0">
              <a:buNone/>
            </a:pPr>
            <a:r>
              <a:rPr lang="fi-FI" sz="2500" dirty="0" smtClean="0">
                <a:solidFill>
                  <a:prstClr val="black"/>
                </a:solidFill>
              </a:rPr>
              <a:t>- Pyhitetty </a:t>
            </a:r>
            <a:r>
              <a:rPr lang="fi-FI" sz="2500" dirty="0" err="1" smtClean="0">
                <a:solidFill>
                  <a:prstClr val="black"/>
                </a:solidFill>
              </a:rPr>
              <a:t>Trifon</a:t>
            </a:r>
            <a:r>
              <a:rPr lang="fi-FI" sz="2500" dirty="0" smtClean="0">
                <a:solidFill>
                  <a:prstClr val="black"/>
                </a:solidFill>
              </a:rPr>
              <a:t> Petsamolaiselle</a:t>
            </a:r>
            <a:endParaRPr lang="fi-FI" sz="2500" dirty="0">
              <a:solidFill>
                <a:prstClr val="black"/>
              </a:solidFill>
            </a:endParaRP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49291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fi-FI" sz="5000" dirty="0" smtClean="0"/>
              <a:t>Palvelukset</a:t>
            </a:r>
            <a:endParaRPr lang="fi-FI" sz="5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038600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300" dirty="0" smtClean="0"/>
              <a:t>- Palveluksia parikertaa vuodessa</a:t>
            </a:r>
          </a:p>
          <a:p>
            <a:pPr marL="0" indent="0">
              <a:buNone/>
            </a:pPr>
            <a:r>
              <a:rPr lang="fi-FI" sz="2300" dirty="0" smtClean="0"/>
              <a:t>- Palvelusten aikana yleensä seisotaan</a:t>
            </a:r>
          </a:p>
          <a:p>
            <a:pPr marL="0" indent="0">
              <a:buNone/>
            </a:pPr>
            <a:r>
              <a:rPr lang="fi-FI" sz="2300" dirty="0" smtClean="0"/>
              <a:t>- Analogille nostetaan juhla pyhinä tietty ikoni</a:t>
            </a:r>
          </a:p>
          <a:p>
            <a:pPr marL="0" indent="0">
              <a:buNone/>
            </a:pPr>
            <a:r>
              <a:rPr lang="fi-FI" sz="2300" dirty="0" smtClean="0"/>
              <a:t>- Tervolassa on noin 70 ortodoksia</a:t>
            </a:r>
          </a:p>
          <a:p>
            <a:pPr marL="0" indent="0">
              <a:buNone/>
            </a:pPr>
            <a:endParaRPr lang="fi-FI" sz="2300" dirty="0" smtClean="0"/>
          </a:p>
          <a:p>
            <a:pPr marL="0" indent="0">
              <a:buNone/>
            </a:pPr>
            <a:endParaRPr lang="fi-FI" sz="2300" dirty="0"/>
          </a:p>
          <a:p>
            <a:pPr marL="0" indent="0">
              <a:buNone/>
            </a:pPr>
            <a:endParaRPr lang="fi-FI" sz="2300" dirty="0" smtClean="0"/>
          </a:p>
          <a:p>
            <a:pPr marL="0" indent="0">
              <a:buNone/>
            </a:pPr>
            <a:endParaRPr lang="fi-FI" sz="2300" dirty="0"/>
          </a:p>
          <a:p>
            <a:pPr marL="0" indent="0">
              <a:buNone/>
            </a:pPr>
            <a:r>
              <a:rPr lang="fi-FI" sz="2300" dirty="0" smtClean="0"/>
              <a:t>Tehnyt: Lotta, Matilda ja Milla</a:t>
            </a:r>
            <a:endParaRPr lang="fi-FI" sz="2300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55976" y="2204864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310065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83</Words>
  <Application>Microsoft Office PowerPoint</Application>
  <PresentationFormat>Näytössä katseltava diaesitys (4:3)</PresentationFormat>
  <Paragraphs>24</Paragraphs>
  <Slides>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Varejoen tsasouna</vt:lpstr>
      <vt:lpstr>Rakentaminen</vt:lpstr>
      <vt:lpstr>PowerPoint-esitys</vt:lpstr>
      <vt:lpstr>Palvelukset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Varejoen tsasouna</dc:title>
  <dc:creator>Oppilas</dc:creator>
  <cp:lastModifiedBy>Opettaja</cp:lastModifiedBy>
  <cp:revision>11</cp:revision>
  <dcterms:created xsi:type="dcterms:W3CDTF">2016-09-13T07:18:29Z</dcterms:created>
  <dcterms:modified xsi:type="dcterms:W3CDTF">2016-09-20T10:12:27Z</dcterms:modified>
</cp:coreProperties>
</file>