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21801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90e6febc0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90e6febc0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90e6febc0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90e6febc0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90e6febc0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90e6febc0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90e6febc0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90e6febc0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90e6febc00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90e6febc00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918f6c9be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918f6c9be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fi.wikipedia.org/wiki/Suovehka" TargetMode="External"/><Relationship Id="rId3" Type="http://schemas.openxmlformats.org/officeDocument/2006/relationships/hyperlink" Target="https://fi.wikipedia.org/wiki/Tervalepp%C3%A4" TargetMode="External"/><Relationship Id="rId7" Type="http://schemas.openxmlformats.org/officeDocument/2006/relationships/hyperlink" Target="https://fi.wikipedia.org/wiki/Korpipaatsam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fi.wikipedia.org/wiki/Pajut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s://fi.wikipedia.org/wiki/Rentukka" TargetMode="External"/><Relationship Id="rId10" Type="http://schemas.openxmlformats.org/officeDocument/2006/relationships/hyperlink" Target="https://fi.wikipedia.org/wiki/Rantakukka" TargetMode="External"/><Relationship Id="rId4" Type="http://schemas.openxmlformats.org/officeDocument/2006/relationships/hyperlink" Target="https://fi.wikipedia.org/wiki/Keltakurjenmiekka" TargetMode="External"/><Relationship Id="rId9" Type="http://schemas.openxmlformats.org/officeDocument/2006/relationships/hyperlink" Target="https://fi.wikipedia.org/wiki/Myrkkykeis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Suotyypit kasvillisuuden mukaan jaoteltuina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3500">
                <a:solidFill>
                  <a:schemeClr val="dk1"/>
                </a:solidFill>
              </a:rPr>
              <a:t>Puuttomat suot: neva ja letto</a:t>
            </a:r>
            <a:endParaRPr sz="3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3500">
                <a:solidFill>
                  <a:schemeClr val="dk1"/>
                </a:solidFill>
              </a:rPr>
              <a:t>Puita kasvavat suot: korpi ja räme</a:t>
            </a:r>
            <a:endParaRPr sz="3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korpi</a:t>
            </a:r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4175" y="654148"/>
            <a:ext cx="4848300" cy="30774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1414175" y="3892900"/>
            <a:ext cx="5416200" cy="6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i"/>
              <a:t>korvessa kasvaa kuusia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i"/>
              <a:t>ohut turvekerros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i"/>
              <a:t>muistuttaa tuoretta kangasmetsää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räme</a:t>
            </a:r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6100" y="603800"/>
            <a:ext cx="5059200" cy="3372826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/>
        </p:nvSpPr>
        <p:spPr>
          <a:xfrm>
            <a:off x="1316100" y="4146775"/>
            <a:ext cx="5416200" cy="6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i"/>
              <a:t>rämeellä kasvaa kitukasvuisia mäntyjä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i"/>
              <a:t>melko kuiva suo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i"/>
              <a:t>puolet Suomen soista on rämeitä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neva</a:t>
            </a:r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1242600" y="7105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0850" y="710525"/>
            <a:ext cx="5517000" cy="30895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/>
        </p:nvSpPr>
        <p:spPr>
          <a:xfrm>
            <a:off x="1290850" y="3882450"/>
            <a:ext cx="5416200" cy="6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i"/>
              <a:t>märkä avosuo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i"/>
              <a:t>niukkaravinteinen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i"/>
              <a:t>paksu turvekerros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letto</a:t>
            </a: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49238"/>
            <a:ext cx="9144000" cy="3045023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 txBox="1"/>
          <p:nvPr/>
        </p:nvSpPr>
        <p:spPr>
          <a:xfrm>
            <a:off x="0" y="4240775"/>
            <a:ext cx="5416200" cy="6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i"/>
              <a:t>runsasravinteinen avosuo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i"/>
              <a:t>Pohjois-Suomessa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luhta</a:t>
            </a:r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 sz="1050">
                <a:solidFill>
                  <a:srgbClr val="202122"/>
                </a:solidFill>
                <a:highlight>
                  <a:srgbClr val="FFFFFF"/>
                </a:highlight>
              </a:rPr>
              <a:t>Luhdat ovat virtaavien pintavesien aiheuttamia soistumia, joita on eniten maankohoamisrannikolla, mutta myös järvien, jokien ja purojen tulvamailla. </a:t>
            </a:r>
            <a:endParaRPr sz="105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 sz="1050">
                <a:solidFill>
                  <a:srgbClr val="202122"/>
                </a:solidFill>
                <a:highlight>
                  <a:srgbClr val="FFFFFF"/>
                </a:highlight>
              </a:rPr>
              <a:t>Tavallisia luhtakasveja ovat esimerkiksi </a:t>
            </a:r>
            <a:r>
              <a:rPr lang="fi" sz="10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3"/>
              </a:rPr>
              <a:t>tervaleppä</a:t>
            </a:r>
            <a:r>
              <a:rPr lang="fi" sz="1050">
                <a:solidFill>
                  <a:srgbClr val="202122"/>
                </a:solidFill>
                <a:highlight>
                  <a:srgbClr val="FFFFFF"/>
                </a:highlight>
              </a:rPr>
              <a:t>, </a:t>
            </a:r>
            <a:r>
              <a:rPr lang="fi" sz="10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4"/>
              </a:rPr>
              <a:t>keltakurjenmiekka</a:t>
            </a:r>
            <a:r>
              <a:rPr lang="fi" sz="1050">
                <a:solidFill>
                  <a:srgbClr val="202122"/>
                </a:solidFill>
                <a:highlight>
                  <a:srgbClr val="FFFFFF"/>
                </a:highlight>
              </a:rPr>
              <a:t>, osmankäämi, </a:t>
            </a:r>
            <a:r>
              <a:rPr lang="fi" sz="10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5"/>
              </a:rPr>
              <a:t>rentukka</a:t>
            </a:r>
            <a:r>
              <a:rPr lang="fi" sz="1050">
                <a:solidFill>
                  <a:srgbClr val="202122"/>
                </a:solidFill>
                <a:highlight>
                  <a:srgbClr val="FFFFFF"/>
                </a:highlight>
              </a:rPr>
              <a:t>, </a:t>
            </a:r>
            <a:r>
              <a:rPr lang="fi" sz="10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6"/>
              </a:rPr>
              <a:t>paju</a:t>
            </a:r>
            <a:r>
              <a:rPr lang="fi" sz="1050">
                <a:solidFill>
                  <a:srgbClr val="202122"/>
                </a:solidFill>
                <a:highlight>
                  <a:srgbClr val="FFFFFF"/>
                </a:highlight>
              </a:rPr>
              <a:t>, </a:t>
            </a:r>
            <a:r>
              <a:rPr lang="fi" sz="10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7"/>
              </a:rPr>
              <a:t>korpipaatsama</a:t>
            </a:r>
            <a:r>
              <a:rPr lang="fi" sz="1050">
                <a:solidFill>
                  <a:srgbClr val="202122"/>
                </a:solidFill>
                <a:highlight>
                  <a:srgbClr val="FFFFFF"/>
                </a:highlight>
              </a:rPr>
              <a:t>, </a:t>
            </a:r>
            <a:r>
              <a:rPr lang="fi" sz="10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8"/>
              </a:rPr>
              <a:t>suovehka</a:t>
            </a:r>
            <a:r>
              <a:rPr lang="fi" sz="1050">
                <a:solidFill>
                  <a:srgbClr val="202122"/>
                </a:solidFill>
                <a:highlight>
                  <a:srgbClr val="FFFFFF"/>
                </a:highlight>
              </a:rPr>
              <a:t>, </a:t>
            </a:r>
            <a:r>
              <a:rPr lang="fi" sz="10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9"/>
              </a:rPr>
              <a:t>myrkkykeiso</a:t>
            </a:r>
            <a:r>
              <a:rPr lang="fi" sz="1050">
                <a:solidFill>
                  <a:srgbClr val="202122"/>
                </a:solidFill>
                <a:highlight>
                  <a:srgbClr val="FFFFFF"/>
                </a:highlight>
              </a:rPr>
              <a:t> ja </a:t>
            </a:r>
            <a:r>
              <a:rPr lang="fi" sz="10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10"/>
              </a:rPr>
              <a:t>rantakukka</a:t>
            </a:r>
            <a:r>
              <a:rPr lang="fi" sz="1050">
                <a:solidFill>
                  <a:srgbClr val="202122"/>
                </a:solidFill>
                <a:highlight>
                  <a:srgbClr val="FFFFFF"/>
                </a:highlight>
              </a:rPr>
              <a:t>. </a:t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487103" y="2058175"/>
            <a:ext cx="3146175" cy="235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</Words>
  <Application>Microsoft Office PowerPoint</Application>
  <PresentationFormat>Näytössä katseltava esitys (16:9)</PresentationFormat>
  <Paragraphs>22</Paragraphs>
  <Slides>7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1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9" baseType="lpstr">
      <vt:lpstr>Arial</vt:lpstr>
      <vt:lpstr>Simple Light</vt:lpstr>
      <vt:lpstr>Suotyypit kasvillisuuden mukaan jaoteltuina</vt:lpstr>
      <vt:lpstr>PowerPoint-esitys</vt:lpstr>
      <vt:lpstr>korpi</vt:lpstr>
      <vt:lpstr>räme</vt:lpstr>
      <vt:lpstr>neva</vt:lpstr>
      <vt:lpstr>letto</vt:lpstr>
      <vt:lpstr>luhta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Suotyypit kasvillisuuden mukaan jaoteltuina</dc:title>
  <dc:creator>PKM</dc:creator>
  <cp:lastModifiedBy>Lamminsivu Paavo</cp:lastModifiedBy>
  <cp:revision>1</cp:revision>
  <dcterms:modified xsi:type="dcterms:W3CDTF">2020-09-03T09:50:44Z</dcterms:modified>
</cp:coreProperties>
</file>