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73" r:id="rId3"/>
    <p:sldId id="262" r:id="rId4"/>
    <p:sldId id="274" r:id="rId5"/>
    <p:sldId id="275" r:id="rId6"/>
    <p:sldId id="276" r:id="rId7"/>
    <p:sldId id="277" r:id="rId8"/>
    <p:sldId id="278" r:id="rId9"/>
    <p:sldId id="279" r:id="rId10"/>
    <p:sldId id="284" r:id="rId11"/>
    <p:sldId id="283" r:id="rId12"/>
    <p:sldId id="280" r:id="rId13"/>
    <p:sldId id="285" r:id="rId14"/>
    <p:sldId id="282" r:id="rId15"/>
    <p:sldId id="281" r:id="rId16"/>
    <p:sldId id="257" r:id="rId17"/>
    <p:sldId id="258" r:id="rId18"/>
    <p:sldId id="259" r:id="rId19"/>
    <p:sldId id="260" r:id="rId20"/>
    <p:sldId id="261" r:id="rId21"/>
    <p:sldId id="263" r:id="rId22"/>
    <p:sldId id="264" r:id="rId23"/>
    <p:sldId id="265" r:id="rId24"/>
    <p:sldId id="266" r:id="rId25"/>
    <p:sldId id="267" r:id="rId26"/>
    <p:sldId id="268" r:id="rId27"/>
    <p:sldId id="269" r:id="rId28"/>
    <p:sldId id="270" r:id="rId29"/>
    <p:sldId id="271" r:id="rId30"/>
    <p:sldId id="272" r:id="rId31"/>
  </p:sldIdLst>
  <p:sldSz cx="9144000" cy="5143500" type="screen16x9"/>
  <p:notesSz cx="6858000" cy="9144000"/>
  <p:embeddedFontLst>
    <p:embeddedFont>
      <p:font typeface="Raleway" pitchFamily="2"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05D6C-5A53-C72D-7F16-64F722475F19}" v="10" dt="2022-10-27T10:28:23.373"/>
    <p1510:client id="{8A897095-8296-0415-FC9B-A12FFF9EE380}" v="240" dt="2022-11-02T12:20:13.248"/>
    <p1510:client id="{C2EB2E50-64CC-02C3-B003-7F88ABA93605}" v="102" dt="2022-10-27T10:06:06.586"/>
    <p1510:client id="{CFEB597B-FFE6-0721-26FC-36185F7F4B8C}" v="298" dt="2022-10-31T12:08:02.329"/>
    <p1510:client id="{D34FB720-2CD7-1473-BF88-7582A434C216}" v="1" dt="2022-09-23T11:50:36.603"/>
    <p1510:client id="{D4131558-CBE5-5F93-42D3-F5E034135A81}" v="45" dt="2022-10-27T10:37:21.819"/>
    <p1510:client id="{D5D1714F-E542-D367-7867-C9EA9563F3D9}" v="401" dt="2022-10-27T10:27:14.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ti Sandvik" userId="S::antti.sandvik@konnevesi.fi::5a5cb429-bb9a-412b-9ff9-f7328a9d2a93" providerId="AD" clId="Web-{C2EB2E50-64CC-02C3-B003-7F88ABA93605}"/>
    <pc:docChg chg="addSld modSld sldOrd">
      <pc:chgData name="Antti Sandvik" userId="S::antti.sandvik@konnevesi.fi::5a5cb429-bb9a-412b-9ff9-f7328a9d2a93" providerId="AD" clId="Web-{C2EB2E50-64CC-02C3-B003-7F88ABA93605}" dt="2022-10-27T10:06:06.586" v="100" actId="14100"/>
      <pc:docMkLst>
        <pc:docMk/>
      </pc:docMkLst>
      <pc:sldChg chg="addSp delSp modSp">
        <pc:chgData name="Antti Sandvik" userId="S::antti.sandvik@konnevesi.fi::5a5cb429-bb9a-412b-9ff9-f7328a9d2a93" providerId="AD" clId="Web-{C2EB2E50-64CC-02C3-B003-7F88ABA93605}" dt="2022-10-27T09:59:11.997" v="17" actId="1076"/>
        <pc:sldMkLst>
          <pc:docMk/>
          <pc:sldMk cId="0" sldId="256"/>
        </pc:sldMkLst>
        <pc:spChg chg="add del mod">
          <ac:chgData name="Antti Sandvik" userId="S::antti.sandvik@konnevesi.fi::5a5cb429-bb9a-412b-9ff9-f7328a9d2a93" providerId="AD" clId="Web-{C2EB2E50-64CC-02C3-B003-7F88ABA93605}" dt="2022-10-27T09:59:02.528" v="9"/>
          <ac:spMkLst>
            <pc:docMk/>
            <pc:sldMk cId="0" sldId="256"/>
            <ac:spMk id="3" creationId="{0AB84A33-6A5B-6FF8-F6AD-9D9A88D10F2F}"/>
          </ac:spMkLst>
        </pc:spChg>
        <pc:spChg chg="mod">
          <ac:chgData name="Antti Sandvik" userId="S::antti.sandvik@konnevesi.fi::5a5cb429-bb9a-412b-9ff9-f7328a9d2a93" providerId="AD" clId="Web-{C2EB2E50-64CC-02C3-B003-7F88ABA93605}" dt="2022-10-27T09:59:11.997" v="17" actId="1076"/>
          <ac:spMkLst>
            <pc:docMk/>
            <pc:sldMk cId="0" sldId="256"/>
            <ac:spMk id="58" creationId="{00000000-0000-0000-0000-000000000000}"/>
          </ac:spMkLst>
        </pc:spChg>
        <pc:spChg chg="del mod">
          <ac:chgData name="Antti Sandvik" userId="S::antti.sandvik@konnevesi.fi::5a5cb429-bb9a-412b-9ff9-f7328a9d2a93" providerId="AD" clId="Web-{C2EB2E50-64CC-02C3-B003-7F88ABA93605}" dt="2022-10-27T09:58:53.200" v="2"/>
          <ac:spMkLst>
            <pc:docMk/>
            <pc:sldMk cId="0" sldId="256"/>
            <ac:spMk id="59" creationId="{00000000-0000-0000-0000-000000000000}"/>
          </ac:spMkLst>
        </pc:spChg>
      </pc:sldChg>
      <pc:sldChg chg="modSp ord">
        <pc:chgData name="Antti Sandvik" userId="S::antti.sandvik@konnevesi.fi::5a5cb429-bb9a-412b-9ff9-f7328a9d2a93" providerId="AD" clId="Web-{C2EB2E50-64CC-02C3-B003-7F88ABA93605}" dt="2022-10-27T10:00:33.730" v="56" actId="20577"/>
        <pc:sldMkLst>
          <pc:docMk/>
          <pc:sldMk cId="0" sldId="262"/>
        </pc:sldMkLst>
        <pc:spChg chg="mod">
          <ac:chgData name="Antti Sandvik" userId="S::antti.sandvik@konnevesi.fi::5a5cb429-bb9a-412b-9ff9-f7328a9d2a93" providerId="AD" clId="Web-{C2EB2E50-64CC-02C3-B003-7F88ABA93605}" dt="2022-10-27T10:00:33.730" v="56" actId="20577"/>
          <ac:spMkLst>
            <pc:docMk/>
            <pc:sldMk cId="0" sldId="262"/>
            <ac:spMk id="98" creationId="{00000000-0000-0000-0000-000000000000}"/>
          </ac:spMkLst>
        </pc:spChg>
      </pc:sldChg>
      <pc:sldChg chg="addSp modSp new mod modClrScheme chgLayout">
        <pc:chgData name="Antti Sandvik" userId="S::antti.sandvik@konnevesi.fi::5a5cb429-bb9a-412b-9ff9-f7328a9d2a93" providerId="AD" clId="Web-{C2EB2E50-64CC-02C3-B003-7F88ABA93605}" dt="2022-10-27T10:00:09.621" v="51" actId="1076"/>
        <pc:sldMkLst>
          <pc:docMk/>
          <pc:sldMk cId="1438921748" sldId="273"/>
        </pc:sldMkLst>
        <pc:spChg chg="mod ord">
          <ac:chgData name="Antti Sandvik" userId="S::antti.sandvik@konnevesi.fi::5a5cb429-bb9a-412b-9ff9-f7328a9d2a93" providerId="AD" clId="Web-{C2EB2E50-64CC-02C3-B003-7F88ABA93605}" dt="2022-10-27T10:00:07.637" v="50" actId="1076"/>
          <ac:spMkLst>
            <pc:docMk/>
            <pc:sldMk cId="1438921748" sldId="273"/>
            <ac:spMk id="2" creationId="{9C6F47D7-2D8F-F94F-5195-45805B8FBB49}"/>
          </ac:spMkLst>
        </pc:spChg>
        <pc:spChg chg="add mod ord">
          <ac:chgData name="Antti Sandvik" userId="S::antti.sandvik@konnevesi.fi::5a5cb429-bb9a-412b-9ff9-f7328a9d2a93" providerId="AD" clId="Web-{C2EB2E50-64CC-02C3-B003-7F88ABA93605}" dt="2022-10-27T10:00:09.621" v="51" actId="1076"/>
          <ac:spMkLst>
            <pc:docMk/>
            <pc:sldMk cId="1438921748" sldId="273"/>
            <ac:spMk id="3" creationId="{9BCE05D3-237D-62B8-6096-EDE8E8BF7DF8}"/>
          </ac:spMkLst>
        </pc:spChg>
      </pc:sldChg>
      <pc:sldChg chg="modSp new">
        <pc:chgData name="Antti Sandvik" userId="S::antti.sandvik@konnevesi.fi::5a5cb429-bb9a-412b-9ff9-f7328a9d2a93" providerId="AD" clId="Web-{C2EB2E50-64CC-02C3-B003-7F88ABA93605}" dt="2022-10-27T10:06:06.586" v="100" actId="14100"/>
        <pc:sldMkLst>
          <pc:docMk/>
          <pc:sldMk cId="3964400700" sldId="274"/>
        </pc:sldMkLst>
        <pc:spChg chg="mod">
          <ac:chgData name="Antti Sandvik" userId="S::antti.sandvik@konnevesi.fi::5a5cb429-bb9a-412b-9ff9-f7328a9d2a93" providerId="AD" clId="Web-{C2EB2E50-64CC-02C3-B003-7F88ABA93605}" dt="2022-10-27T10:05:37.164" v="83" actId="20577"/>
          <ac:spMkLst>
            <pc:docMk/>
            <pc:sldMk cId="3964400700" sldId="274"/>
            <ac:spMk id="2" creationId="{B1D5FC7D-8CC3-FE9F-E8ED-2A6B17A5504A}"/>
          </ac:spMkLst>
        </pc:spChg>
        <pc:spChg chg="mod">
          <ac:chgData name="Antti Sandvik" userId="S::antti.sandvik@konnevesi.fi::5a5cb429-bb9a-412b-9ff9-f7328a9d2a93" providerId="AD" clId="Web-{C2EB2E50-64CC-02C3-B003-7F88ABA93605}" dt="2022-10-27T10:06:06.586" v="100" actId="14100"/>
          <ac:spMkLst>
            <pc:docMk/>
            <pc:sldMk cId="3964400700" sldId="274"/>
            <ac:spMk id="3" creationId="{B687796F-F2D3-FDD5-950A-39EF1886F81F}"/>
          </ac:spMkLst>
        </pc:spChg>
      </pc:sldChg>
    </pc:docChg>
  </pc:docChgLst>
  <pc:docChgLst>
    <pc:chgData name="Antti Sandvik" userId="S::antti.sandvik@konnevesi.fi::5a5cb429-bb9a-412b-9ff9-f7328a9d2a93" providerId="AD" clId="Web-{D4131558-CBE5-5F93-42D3-F5E034135A81}"/>
    <pc:docChg chg="addSld modSld sldOrd">
      <pc:chgData name="Antti Sandvik" userId="S::antti.sandvik@konnevesi.fi::5a5cb429-bb9a-412b-9ff9-f7328a9d2a93" providerId="AD" clId="Web-{D4131558-CBE5-5F93-42D3-F5E034135A81}" dt="2022-10-27T10:37:21.819" v="40" actId="14100"/>
      <pc:docMkLst>
        <pc:docMk/>
      </pc:docMkLst>
      <pc:sldChg chg="addSp delSp modSp new">
        <pc:chgData name="Antti Sandvik" userId="S::antti.sandvik@konnevesi.fi::5a5cb429-bb9a-412b-9ff9-f7328a9d2a93" providerId="AD" clId="Web-{D4131558-CBE5-5F93-42D3-F5E034135A81}" dt="2022-10-27T10:35:32.928" v="14"/>
        <pc:sldMkLst>
          <pc:docMk/>
          <pc:sldMk cId="1474069300" sldId="283"/>
        </pc:sldMkLst>
        <pc:spChg chg="del mod">
          <ac:chgData name="Antti Sandvik" userId="S::antti.sandvik@konnevesi.fi::5a5cb429-bb9a-412b-9ff9-f7328a9d2a93" providerId="AD" clId="Web-{D4131558-CBE5-5F93-42D3-F5E034135A81}" dt="2022-10-27T10:35:15.568" v="8"/>
          <ac:spMkLst>
            <pc:docMk/>
            <pc:sldMk cId="1474069300" sldId="283"/>
            <ac:spMk id="2" creationId="{7FE554DA-416F-0103-AD50-7BC135D39586}"/>
          </ac:spMkLst>
        </pc:spChg>
        <pc:spChg chg="mod">
          <ac:chgData name="Antti Sandvik" userId="S::antti.sandvik@konnevesi.fi::5a5cb429-bb9a-412b-9ff9-f7328a9d2a93" providerId="AD" clId="Web-{D4131558-CBE5-5F93-42D3-F5E034135A81}" dt="2022-10-27T10:35:18.412" v="9" actId="1076"/>
          <ac:spMkLst>
            <pc:docMk/>
            <pc:sldMk cId="1474069300" sldId="283"/>
            <ac:spMk id="3" creationId="{6C9848F2-E1B6-D5F7-0054-2BD755D14ECE}"/>
          </ac:spMkLst>
        </pc:spChg>
        <pc:picChg chg="add mod ord">
          <ac:chgData name="Antti Sandvik" userId="S::antti.sandvik@konnevesi.fi::5a5cb429-bb9a-412b-9ff9-f7328a9d2a93" providerId="AD" clId="Web-{D4131558-CBE5-5F93-42D3-F5E034135A81}" dt="2022-10-27T10:35:32.928" v="14"/>
          <ac:picMkLst>
            <pc:docMk/>
            <pc:sldMk cId="1474069300" sldId="283"/>
            <ac:picMk id="4" creationId="{B5EC4AA0-5217-B018-AC8B-BA80ADC6E141}"/>
          </ac:picMkLst>
        </pc:picChg>
      </pc:sldChg>
      <pc:sldChg chg="delSp modSp new mod ord modClrScheme chgLayout">
        <pc:chgData name="Antti Sandvik" userId="S::antti.sandvik@konnevesi.fi::5a5cb429-bb9a-412b-9ff9-f7328a9d2a93" providerId="AD" clId="Web-{D4131558-CBE5-5F93-42D3-F5E034135A81}" dt="2022-10-27T10:37:21.819" v="40" actId="14100"/>
        <pc:sldMkLst>
          <pc:docMk/>
          <pc:sldMk cId="3741872166" sldId="284"/>
        </pc:sldMkLst>
        <pc:spChg chg="mod">
          <ac:chgData name="Antti Sandvik" userId="S::antti.sandvik@konnevesi.fi::5a5cb429-bb9a-412b-9ff9-f7328a9d2a93" providerId="AD" clId="Web-{D4131558-CBE5-5F93-42D3-F5E034135A81}" dt="2022-10-27T10:37:21.819" v="40" actId="14100"/>
          <ac:spMkLst>
            <pc:docMk/>
            <pc:sldMk cId="3741872166" sldId="284"/>
            <ac:spMk id="2" creationId="{17C5CB2E-E9B5-4F04-4B8C-935B553C08C2}"/>
          </ac:spMkLst>
        </pc:spChg>
        <pc:spChg chg="del mod">
          <ac:chgData name="Antti Sandvik" userId="S::antti.sandvik@konnevesi.fi::5a5cb429-bb9a-412b-9ff9-f7328a9d2a93" providerId="AD" clId="Web-{D4131558-CBE5-5F93-42D3-F5E034135A81}" dt="2022-10-27T10:37:11.335" v="36"/>
          <ac:spMkLst>
            <pc:docMk/>
            <pc:sldMk cId="3741872166" sldId="284"/>
            <ac:spMk id="3" creationId="{01B143AC-D497-BC0A-BA5E-8C18346DE51D}"/>
          </ac:spMkLst>
        </pc:spChg>
      </pc:sldChg>
    </pc:docChg>
  </pc:docChgLst>
  <pc:docChgLst>
    <pc:chgData name="Antti Sandvik" userId="S::antti.sandvik@konnevesi.fi::5a5cb429-bb9a-412b-9ff9-f7328a9d2a93" providerId="AD" clId="Web-{8A897095-8296-0415-FC9B-A12FFF9EE380}"/>
    <pc:docChg chg="addSld modSld">
      <pc:chgData name="Antti Sandvik" userId="S::antti.sandvik@konnevesi.fi::5a5cb429-bb9a-412b-9ff9-f7328a9d2a93" providerId="AD" clId="Web-{8A897095-8296-0415-FC9B-A12FFF9EE380}" dt="2022-11-02T12:20:13.248" v="242" actId="14100"/>
      <pc:docMkLst>
        <pc:docMk/>
      </pc:docMkLst>
      <pc:sldChg chg="addSp modSp new">
        <pc:chgData name="Antti Sandvik" userId="S::antti.sandvik@konnevesi.fi::5a5cb429-bb9a-412b-9ff9-f7328a9d2a93" providerId="AD" clId="Web-{8A897095-8296-0415-FC9B-A12FFF9EE380}" dt="2022-11-02T12:20:13.248" v="242" actId="14100"/>
        <pc:sldMkLst>
          <pc:docMk/>
          <pc:sldMk cId="770509864" sldId="285"/>
        </pc:sldMkLst>
        <pc:spChg chg="mod">
          <ac:chgData name="Antti Sandvik" userId="S::antti.sandvik@konnevesi.fi::5a5cb429-bb9a-412b-9ff9-f7328a9d2a93" providerId="AD" clId="Web-{8A897095-8296-0415-FC9B-A12FFF9EE380}" dt="2022-11-02T12:15:24.029" v="210" actId="1076"/>
          <ac:spMkLst>
            <pc:docMk/>
            <pc:sldMk cId="770509864" sldId="285"/>
            <ac:spMk id="2" creationId="{55E3D77A-C085-DA51-3CEC-2C305EC3A23B}"/>
          </ac:spMkLst>
        </pc:spChg>
        <pc:spChg chg="mod">
          <ac:chgData name="Antti Sandvik" userId="S::antti.sandvik@konnevesi.fi::5a5cb429-bb9a-412b-9ff9-f7328a9d2a93" providerId="AD" clId="Web-{8A897095-8296-0415-FC9B-A12FFF9EE380}" dt="2022-11-02T12:20:13.248" v="242" actId="14100"/>
          <ac:spMkLst>
            <pc:docMk/>
            <pc:sldMk cId="770509864" sldId="285"/>
            <ac:spMk id="3" creationId="{C15D5C9A-D5C9-D980-7167-BA6C53F23DEE}"/>
          </ac:spMkLst>
        </pc:spChg>
        <pc:picChg chg="add mod">
          <ac:chgData name="Antti Sandvik" userId="S::antti.sandvik@konnevesi.fi::5a5cb429-bb9a-412b-9ff9-f7328a9d2a93" providerId="AD" clId="Web-{8A897095-8296-0415-FC9B-A12FFF9EE380}" dt="2022-11-02T12:20:09.155" v="241" actId="1076"/>
          <ac:picMkLst>
            <pc:docMk/>
            <pc:sldMk cId="770509864" sldId="285"/>
            <ac:picMk id="4" creationId="{C8D56693-0B9E-19DC-3C0D-6C8D5A5C8EC9}"/>
          </ac:picMkLst>
        </pc:picChg>
      </pc:sldChg>
    </pc:docChg>
  </pc:docChgLst>
  <pc:docChgLst>
    <pc:chgData name="Antti Sandvik" userId="S::antti.sandvik@konnevesi.fi::5a5cb429-bb9a-412b-9ff9-f7328a9d2a93" providerId="AD" clId="Web-{34D05D6C-5A53-C72D-7F16-64F722475F19}"/>
    <pc:docChg chg="addSld modSld">
      <pc:chgData name="Antti Sandvik" userId="S::antti.sandvik@konnevesi.fi::5a5cb429-bb9a-412b-9ff9-f7328a9d2a93" providerId="AD" clId="Web-{34D05D6C-5A53-C72D-7F16-64F722475F19}" dt="2022-10-27T10:28:23.373" v="10" actId="20577"/>
      <pc:docMkLst>
        <pc:docMk/>
      </pc:docMkLst>
      <pc:sldChg chg="modSp new">
        <pc:chgData name="Antti Sandvik" userId="S::antti.sandvik@konnevesi.fi::5a5cb429-bb9a-412b-9ff9-f7328a9d2a93" providerId="AD" clId="Web-{34D05D6C-5A53-C72D-7F16-64F722475F19}" dt="2022-10-27T10:28:23.373" v="10" actId="20577"/>
        <pc:sldMkLst>
          <pc:docMk/>
          <pc:sldMk cId="4081572016" sldId="282"/>
        </pc:sldMkLst>
        <pc:spChg chg="mod">
          <ac:chgData name="Antti Sandvik" userId="S::antti.sandvik@konnevesi.fi::5a5cb429-bb9a-412b-9ff9-f7328a9d2a93" providerId="AD" clId="Web-{34D05D6C-5A53-C72D-7F16-64F722475F19}" dt="2022-10-27T10:28:23.373" v="10" actId="20577"/>
          <ac:spMkLst>
            <pc:docMk/>
            <pc:sldMk cId="4081572016" sldId="282"/>
            <ac:spMk id="2" creationId="{72AC78F9-3CC7-6889-31E9-D6216D805DEE}"/>
          </ac:spMkLst>
        </pc:spChg>
      </pc:sldChg>
    </pc:docChg>
  </pc:docChgLst>
  <pc:docChgLst>
    <pc:chgData name="Antti Sandvik" userId="S::antti.sandvik@konnevesi.fi::5a5cb429-bb9a-412b-9ff9-f7328a9d2a93" providerId="AD" clId="Web-{CFEB597B-FFE6-0721-26FC-36185F7F4B8C}"/>
    <pc:docChg chg="modSld">
      <pc:chgData name="Antti Sandvik" userId="S::antti.sandvik@konnevesi.fi::5a5cb429-bb9a-412b-9ff9-f7328a9d2a93" providerId="AD" clId="Web-{CFEB597B-FFE6-0721-26FC-36185F7F4B8C}" dt="2022-10-31T12:08:02.329" v="297" actId="20577"/>
      <pc:docMkLst>
        <pc:docMk/>
      </pc:docMkLst>
      <pc:sldChg chg="modSp">
        <pc:chgData name="Antti Sandvik" userId="S::antti.sandvik@konnevesi.fi::5a5cb429-bb9a-412b-9ff9-f7328a9d2a93" providerId="AD" clId="Web-{CFEB597B-FFE6-0721-26FC-36185F7F4B8C}" dt="2022-10-31T11:49:00.109" v="189" actId="20577"/>
        <pc:sldMkLst>
          <pc:docMk/>
          <pc:sldMk cId="3912447795" sldId="276"/>
        </pc:sldMkLst>
        <pc:spChg chg="mod">
          <ac:chgData name="Antti Sandvik" userId="S::antti.sandvik@konnevesi.fi::5a5cb429-bb9a-412b-9ff9-f7328a9d2a93" providerId="AD" clId="Web-{CFEB597B-FFE6-0721-26FC-36185F7F4B8C}" dt="2022-10-31T11:49:00.109" v="189" actId="20577"/>
          <ac:spMkLst>
            <pc:docMk/>
            <pc:sldMk cId="3912447795" sldId="276"/>
            <ac:spMk id="3" creationId="{625501FF-04C8-0264-74D1-2ECDCF139508}"/>
          </ac:spMkLst>
        </pc:spChg>
      </pc:sldChg>
      <pc:sldChg chg="modSp">
        <pc:chgData name="Antti Sandvik" userId="S::antti.sandvik@konnevesi.fi::5a5cb429-bb9a-412b-9ff9-f7328a9d2a93" providerId="AD" clId="Web-{CFEB597B-FFE6-0721-26FC-36185F7F4B8C}" dt="2022-10-31T12:08:02.329" v="297" actId="20577"/>
        <pc:sldMkLst>
          <pc:docMk/>
          <pc:sldMk cId="3239432439" sldId="278"/>
        </pc:sldMkLst>
        <pc:spChg chg="mod">
          <ac:chgData name="Antti Sandvik" userId="S::antti.sandvik@konnevesi.fi::5a5cb429-bb9a-412b-9ff9-f7328a9d2a93" providerId="AD" clId="Web-{CFEB597B-FFE6-0721-26FC-36185F7F4B8C}" dt="2022-10-31T12:08:02.329" v="297" actId="20577"/>
          <ac:spMkLst>
            <pc:docMk/>
            <pc:sldMk cId="3239432439" sldId="278"/>
            <ac:spMk id="3" creationId="{257371FF-A609-5DA6-2529-794B1CF64E62}"/>
          </ac:spMkLst>
        </pc:spChg>
      </pc:sldChg>
    </pc:docChg>
  </pc:docChgLst>
  <pc:docChgLst>
    <pc:chgData name="Antti Sandvik" userId="S::antti.sandvik@konnevesi.fi::5a5cb429-bb9a-412b-9ff9-f7328a9d2a93" providerId="AD" clId="Web-{D34FB720-2CD7-1473-BF88-7582A434C216}"/>
    <pc:docChg chg="modSld">
      <pc:chgData name="Antti Sandvik" userId="S::antti.sandvik@konnevesi.fi::5a5cb429-bb9a-412b-9ff9-f7328a9d2a93" providerId="AD" clId="Web-{D34FB720-2CD7-1473-BF88-7582A434C216}" dt="2022-09-23T11:50:36.603" v="0" actId="20577"/>
      <pc:docMkLst>
        <pc:docMk/>
      </pc:docMkLst>
      <pc:sldChg chg="modSp">
        <pc:chgData name="Antti Sandvik" userId="S::antti.sandvik@konnevesi.fi::5a5cb429-bb9a-412b-9ff9-f7328a9d2a93" providerId="AD" clId="Web-{D34FB720-2CD7-1473-BF88-7582A434C216}" dt="2022-09-23T11:50:36.603" v="0" actId="20577"/>
        <pc:sldMkLst>
          <pc:docMk/>
          <pc:sldMk cId="0" sldId="260"/>
        </pc:sldMkLst>
        <pc:spChg chg="mod">
          <ac:chgData name="Antti Sandvik" userId="S::antti.sandvik@konnevesi.fi::5a5cb429-bb9a-412b-9ff9-f7328a9d2a93" providerId="AD" clId="Web-{D34FB720-2CD7-1473-BF88-7582A434C216}" dt="2022-09-23T11:50:36.603" v="0" actId="20577"/>
          <ac:spMkLst>
            <pc:docMk/>
            <pc:sldMk cId="0" sldId="260"/>
            <ac:spMk id="84" creationId="{00000000-0000-0000-0000-000000000000}"/>
          </ac:spMkLst>
        </pc:spChg>
      </pc:sldChg>
    </pc:docChg>
  </pc:docChgLst>
  <pc:docChgLst>
    <pc:chgData name="Antti Sandvik" userId="S::antti.sandvik@konnevesi.fi::5a5cb429-bb9a-412b-9ff9-f7328a9d2a93" providerId="AD" clId="Web-{D5D1714F-E542-D367-7867-C9EA9563F3D9}"/>
    <pc:docChg chg="addSld modSld">
      <pc:chgData name="Antti Sandvik" userId="S::antti.sandvik@konnevesi.fi::5a5cb429-bb9a-412b-9ff9-f7328a9d2a93" providerId="AD" clId="Web-{D5D1714F-E542-D367-7867-C9EA9563F3D9}" dt="2022-10-27T10:27:14.374" v="390" actId="1076"/>
      <pc:docMkLst>
        <pc:docMk/>
      </pc:docMkLst>
      <pc:sldChg chg="addSp modSp">
        <pc:chgData name="Antti Sandvik" userId="S::antti.sandvik@konnevesi.fi::5a5cb429-bb9a-412b-9ff9-f7328a9d2a93" providerId="AD" clId="Web-{D5D1714F-E542-D367-7867-C9EA9563F3D9}" dt="2022-10-27T10:27:14.374" v="390" actId="1076"/>
        <pc:sldMkLst>
          <pc:docMk/>
          <pc:sldMk cId="3964400700" sldId="274"/>
        </pc:sldMkLst>
        <pc:picChg chg="add mod">
          <ac:chgData name="Antti Sandvik" userId="S::antti.sandvik@konnevesi.fi::5a5cb429-bb9a-412b-9ff9-f7328a9d2a93" providerId="AD" clId="Web-{D5D1714F-E542-D367-7867-C9EA9563F3D9}" dt="2022-10-27T10:27:14.374" v="390" actId="1076"/>
          <ac:picMkLst>
            <pc:docMk/>
            <pc:sldMk cId="3964400700" sldId="274"/>
            <ac:picMk id="4" creationId="{298697E4-1DA3-A437-2B6C-C3FB6447D068}"/>
          </ac:picMkLst>
        </pc:picChg>
      </pc:sldChg>
      <pc:sldChg chg="addSp delSp modSp new mod modClrScheme chgLayout">
        <pc:chgData name="Antti Sandvik" userId="S::antti.sandvik@konnevesi.fi::5a5cb429-bb9a-412b-9ff9-f7328a9d2a93" providerId="AD" clId="Web-{D5D1714F-E542-D367-7867-C9EA9563F3D9}" dt="2022-10-27T10:25:18.029" v="332" actId="1076"/>
        <pc:sldMkLst>
          <pc:docMk/>
          <pc:sldMk cId="2436811305" sldId="275"/>
        </pc:sldMkLst>
        <pc:spChg chg="mod ord">
          <ac:chgData name="Antti Sandvik" userId="S::antti.sandvik@konnevesi.fi::5a5cb429-bb9a-412b-9ff9-f7328a9d2a93" providerId="AD" clId="Web-{D5D1714F-E542-D367-7867-C9EA9563F3D9}" dt="2022-10-27T10:25:18.029" v="332" actId="1076"/>
          <ac:spMkLst>
            <pc:docMk/>
            <pc:sldMk cId="2436811305" sldId="275"/>
            <ac:spMk id="2" creationId="{9D65481F-A8D1-2DD8-7D4D-9811B57B748E}"/>
          </ac:spMkLst>
        </pc:spChg>
        <pc:spChg chg="del">
          <ac:chgData name="Antti Sandvik" userId="S::antti.sandvik@konnevesi.fi::5a5cb429-bb9a-412b-9ff9-f7328a9d2a93" providerId="AD" clId="Web-{D5D1714F-E542-D367-7867-C9EA9563F3D9}" dt="2022-10-27T10:13:01.459" v="1"/>
          <ac:spMkLst>
            <pc:docMk/>
            <pc:sldMk cId="2436811305" sldId="275"/>
            <ac:spMk id="3" creationId="{F4C2FB6A-2C52-8734-A7E3-ECEA7BCFF594}"/>
          </ac:spMkLst>
        </pc:spChg>
        <pc:picChg chg="add del mod ord">
          <ac:chgData name="Antti Sandvik" userId="S::antti.sandvik@konnevesi.fi::5a5cb429-bb9a-412b-9ff9-f7328a9d2a93" providerId="AD" clId="Web-{D5D1714F-E542-D367-7867-C9EA9563F3D9}" dt="2022-10-27T10:24:36.451" v="320"/>
          <ac:picMkLst>
            <pc:docMk/>
            <pc:sldMk cId="2436811305" sldId="275"/>
            <ac:picMk id="4" creationId="{D89EFEC2-FEFE-BF91-63B4-153D29B2F692}"/>
          </ac:picMkLst>
        </pc:picChg>
        <pc:picChg chg="add mod ord">
          <ac:chgData name="Antti Sandvik" userId="S::antti.sandvik@konnevesi.fi::5a5cb429-bb9a-412b-9ff9-f7328a9d2a93" providerId="AD" clId="Web-{D5D1714F-E542-D367-7867-C9EA9563F3D9}" dt="2022-10-27T10:25:12.623" v="331" actId="1076"/>
          <ac:picMkLst>
            <pc:docMk/>
            <pc:sldMk cId="2436811305" sldId="275"/>
            <ac:picMk id="5" creationId="{1FDC4253-BDD0-C735-FA28-FB058589AE25}"/>
          </ac:picMkLst>
        </pc:picChg>
      </pc:sldChg>
      <pc:sldChg chg="addSp modSp new mod modClrScheme chgLayout">
        <pc:chgData name="Antti Sandvik" userId="S::antti.sandvik@konnevesi.fi::5a5cb429-bb9a-412b-9ff9-f7328a9d2a93" providerId="AD" clId="Web-{D5D1714F-E542-D367-7867-C9EA9563F3D9}" dt="2022-10-27T10:13:50.179" v="19" actId="20577"/>
        <pc:sldMkLst>
          <pc:docMk/>
          <pc:sldMk cId="3912447795" sldId="276"/>
        </pc:sldMkLst>
        <pc:spChg chg="mod ord">
          <ac:chgData name="Antti Sandvik" userId="S::antti.sandvik@konnevesi.fi::5a5cb429-bb9a-412b-9ff9-f7328a9d2a93" providerId="AD" clId="Web-{D5D1714F-E542-D367-7867-C9EA9563F3D9}" dt="2022-10-27T10:13:47.819" v="18" actId="20577"/>
          <ac:spMkLst>
            <pc:docMk/>
            <pc:sldMk cId="3912447795" sldId="276"/>
            <ac:spMk id="2" creationId="{E0E71F19-9438-B10C-C696-236BD815764F}"/>
          </ac:spMkLst>
        </pc:spChg>
        <pc:spChg chg="add mod ord">
          <ac:chgData name="Antti Sandvik" userId="S::antti.sandvik@konnevesi.fi::5a5cb429-bb9a-412b-9ff9-f7328a9d2a93" providerId="AD" clId="Web-{D5D1714F-E542-D367-7867-C9EA9563F3D9}" dt="2022-10-27T10:13:50.179" v="19" actId="20577"/>
          <ac:spMkLst>
            <pc:docMk/>
            <pc:sldMk cId="3912447795" sldId="276"/>
            <ac:spMk id="3" creationId="{625501FF-04C8-0264-74D1-2ECDCF139508}"/>
          </ac:spMkLst>
        </pc:spChg>
      </pc:sldChg>
      <pc:sldChg chg="modSp new addAnim modAnim">
        <pc:chgData name="Antti Sandvik" userId="S::antti.sandvik@konnevesi.fi::5a5cb429-bb9a-412b-9ff9-f7328a9d2a93" providerId="AD" clId="Web-{D5D1714F-E542-D367-7867-C9EA9563F3D9}" dt="2022-10-27T10:26:43.374" v="385"/>
        <pc:sldMkLst>
          <pc:docMk/>
          <pc:sldMk cId="3024944793" sldId="277"/>
        </pc:sldMkLst>
        <pc:spChg chg="mod">
          <ac:chgData name="Antti Sandvik" userId="S::antti.sandvik@konnevesi.fi::5a5cb429-bb9a-412b-9ff9-f7328a9d2a93" providerId="AD" clId="Web-{D5D1714F-E542-D367-7867-C9EA9563F3D9}" dt="2022-10-27T10:14:08.507" v="29" actId="20577"/>
          <ac:spMkLst>
            <pc:docMk/>
            <pc:sldMk cId="3024944793" sldId="277"/>
            <ac:spMk id="2" creationId="{C7283DF4-67B3-4171-E2B7-9E3647A0DE8A}"/>
          </ac:spMkLst>
        </pc:spChg>
        <pc:spChg chg="mod">
          <ac:chgData name="Antti Sandvik" userId="S::antti.sandvik@konnevesi.fi::5a5cb429-bb9a-412b-9ff9-f7328a9d2a93" providerId="AD" clId="Web-{D5D1714F-E542-D367-7867-C9EA9563F3D9}" dt="2022-10-27T10:25:41.951" v="349" actId="20577"/>
          <ac:spMkLst>
            <pc:docMk/>
            <pc:sldMk cId="3024944793" sldId="277"/>
            <ac:spMk id="3" creationId="{BAB0E905-09E3-BF97-B9BF-02FA0F01FB13}"/>
          </ac:spMkLst>
        </pc:spChg>
      </pc:sldChg>
      <pc:sldChg chg="modSp new addAnim modAnim">
        <pc:chgData name="Antti Sandvik" userId="S::antti.sandvik@konnevesi.fi::5a5cb429-bb9a-412b-9ff9-f7328a9d2a93" providerId="AD" clId="Web-{D5D1714F-E542-D367-7867-C9EA9563F3D9}" dt="2022-10-27T10:26:39.233" v="382"/>
        <pc:sldMkLst>
          <pc:docMk/>
          <pc:sldMk cId="3239432439" sldId="278"/>
        </pc:sldMkLst>
        <pc:spChg chg="mod">
          <ac:chgData name="Antti Sandvik" userId="S::antti.sandvik@konnevesi.fi::5a5cb429-bb9a-412b-9ff9-f7328a9d2a93" providerId="AD" clId="Web-{D5D1714F-E542-D367-7867-C9EA9563F3D9}" dt="2022-10-27T10:26:01.717" v="355" actId="14100"/>
          <ac:spMkLst>
            <pc:docMk/>
            <pc:sldMk cId="3239432439" sldId="278"/>
            <ac:spMk id="2" creationId="{526F05C1-B9A3-8D5E-51D8-97C3AEEBA9D9}"/>
          </ac:spMkLst>
        </pc:spChg>
        <pc:spChg chg="mod">
          <ac:chgData name="Antti Sandvik" userId="S::antti.sandvik@konnevesi.fi::5a5cb429-bb9a-412b-9ff9-f7328a9d2a93" providerId="AD" clId="Web-{D5D1714F-E542-D367-7867-C9EA9563F3D9}" dt="2022-10-27T10:26:17.639" v="378" actId="14100"/>
          <ac:spMkLst>
            <pc:docMk/>
            <pc:sldMk cId="3239432439" sldId="278"/>
            <ac:spMk id="3" creationId="{257371FF-A609-5DA6-2529-794B1CF64E62}"/>
          </ac:spMkLst>
        </pc:spChg>
      </pc:sldChg>
      <pc:sldChg chg="addSp delSp modSp new">
        <pc:chgData name="Antti Sandvik" userId="S::antti.sandvik@konnevesi.fi::5a5cb429-bb9a-412b-9ff9-f7328a9d2a93" providerId="AD" clId="Web-{D5D1714F-E542-D367-7867-C9EA9563F3D9}" dt="2022-10-27T10:19:33.588" v="239" actId="14100"/>
        <pc:sldMkLst>
          <pc:docMk/>
          <pc:sldMk cId="1619566028" sldId="279"/>
        </pc:sldMkLst>
        <pc:spChg chg="del mod">
          <ac:chgData name="Antti Sandvik" userId="S::antti.sandvik@konnevesi.fi::5a5cb429-bb9a-412b-9ff9-f7328a9d2a93" providerId="AD" clId="Web-{D5D1714F-E542-D367-7867-C9EA9563F3D9}" dt="2022-10-27T10:19:22.807" v="231"/>
          <ac:spMkLst>
            <pc:docMk/>
            <pc:sldMk cId="1619566028" sldId="279"/>
            <ac:spMk id="2" creationId="{9EE15075-0D7D-3ABE-AB09-B2CD9D146766}"/>
          </ac:spMkLst>
        </pc:spChg>
        <pc:spChg chg="del mod">
          <ac:chgData name="Antti Sandvik" userId="S::antti.sandvik@konnevesi.fi::5a5cb429-bb9a-412b-9ff9-f7328a9d2a93" providerId="AD" clId="Web-{D5D1714F-E542-D367-7867-C9EA9563F3D9}" dt="2022-10-27T10:19:24.963" v="233"/>
          <ac:spMkLst>
            <pc:docMk/>
            <pc:sldMk cId="1619566028" sldId="279"/>
            <ac:spMk id="3" creationId="{948F3580-49FA-6C60-2276-7EEADEE780DB}"/>
          </ac:spMkLst>
        </pc:spChg>
        <pc:picChg chg="add mod">
          <ac:chgData name="Antti Sandvik" userId="S::antti.sandvik@konnevesi.fi::5a5cb429-bb9a-412b-9ff9-f7328a9d2a93" providerId="AD" clId="Web-{D5D1714F-E542-D367-7867-C9EA9563F3D9}" dt="2022-10-27T10:19:33.588" v="239" actId="14100"/>
          <ac:picMkLst>
            <pc:docMk/>
            <pc:sldMk cId="1619566028" sldId="279"/>
            <ac:picMk id="4" creationId="{7EF2126A-1723-6655-E189-43C4C91A00B9}"/>
          </ac:picMkLst>
        </pc:picChg>
      </pc:sldChg>
      <pc:sldChg chg="modSp new">
        <pc:chgData name="Antti Sandvik" userId="S::antti.sandvik@konnevesi.fi::5a5cb429-bb9a-412b-9ff9-f7328a9d2a93" providerId="AD" clId="Web-{D5D1714F-E542-D367-7867-C9EA9563F3D9}" dt="2022-10-27T10:26:26.577" v="379" actId="1076"/>
        <pc:sldMkLst>
          <pc:docMk/>
          <pc:sldMk cId="2038118059" sldId="280"/>
        </pc:sldMkLst>
        <pc:spChg chg="mod">
          <ac:chgData name="Antti Sandvik" userId="S::antti.sandvik@konnevesi.fi::5a5cb429-bb9a-412b-9ff9-f7328a9d2a93" providerId="AD" clId="Web-{D5D1714F-E542-D367-7867-C9EA9563F3D9}" dt="2022-10-27T10:21:39.480" v="269" actId="20577"/>
          <ac:spMkLst>
            <pc:docMk/>
            <pc:sldMk cId="2038118059" sldId="280"/>
            <ac:spMk id="2" creationId="{0F158C12-2D98-ACA9-885D-749D10864598}"/>
          </ac:spMkLst>
        </pc:spChg>
        <pc:spChg chg="mod">
          <ac:chgData name="Antti Sandvik" userId="S::antti.sandvik@konnevesi.fi::5a5cb429-bb9a-412b-9ff9-f7328a9d2a93" providerId="AD" clId="Web-{D5D1714F-E542-D367-7867-C9EA9563F3D9}" dt="2022-10-27T10:26:26.577" v="379" actId="1076"/>
          <ac:spMkLst>
            <pc:docMk/>
            <pc:sldMk cId="2038118059" sldId="280"/>
            <ac:spMk id="3" creationId="{F3BB2B7E-9BFA-3154-DF27-AF43ECFC98EA}"/>
          </ac:spMkLst>
        </pc:spChg>
      </pc:sldChg>
      <pc:sldChg chg="modSp new">
        <pc:chgData name="Antti Sandvik" userId="S::antti.sandvik@konnevesi.fi::5a5cb429-bb9a-412b-9ff9-f7328a9d2a93" providerId="AD" clId="Web-{D5D1714F-E542-D367-7867-C9EA9563F3D9}" dt="2022-10-27T10:20:20.354" v="257" actId="1076"/>
        <pc:sldMkLst>
          <pc:docMk/>
          <pc:sldMk cId="1051963344" sldId="281"/>
        </pc:sldMkLst>
        <pc:spChg chg="mod">
          <ac:chgData name="Antti Sandvik" userId="S::antti.sandvik@konnevesi.fi::5a5cb429-bb9a-412b-9ff9-f7328a9d2a93" providerId="AD" clId="Web-{D5D1714F-E542-D367-7867-C9EA9563F3D9}" dt="2022-10-27T10:20:20.354" v="257" actId="1076"/>
          <ac:spMkLst>
            <pc:docMk/>
            <pc:sldMk cId="1051963344" sldId="281"/>
            <ac:spMk id="2" creationId="{8E333DE7-08CC-647C-824F-275133066D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81ba5936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81ba5936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94d0680d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94d0680d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81ba5936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181ba5936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81ba5936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181ba5936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81ba5936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81ba5936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8406534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8406534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40ea8a9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40ea8a9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40ea8aa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40ea8aa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81ba5936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81ba5936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181ba593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181ba593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81ba5936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81ba5936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81ba5936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81ba5936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81ba5936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81ba5936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81ba5936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81ba5936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94d0680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194d0680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81ba59362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81ba59362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nuorten.jyvaskyla.fi/mitenvoinvaikutta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268838" y="321200"/>
            <a:ext cx="8520600" cy="2247300"/>
          </a:xfrm>
          <a:prstGeom prst="rect">
            <a:avLst/>
          </a:prstGeom>
        </p:spPr>
        <p:txBody>
          <a:bodyPr spcFirstLastPara="1" wrap="square" lIns="91425" tIns="91425" rIns="91425" bIns="91425" anchor="b" anchorCtr="0">
            <a:normAutofit/>
          </a:bodyPr>
          <a:lstStyle/>
          <a:p>
            <a:r>
              <a:rPr lang="fi" dirty="0"/>
              <a:t>YH1 Jakso IV</a:t>
            </a:r>
            <a:endParaRPr dirty="0"/>
          </a:p>
          <a:p>
            <a:r>
              <a:rPr lang="fi" dirty="0"/>
              <a:t>Tehdään politiikkaa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C5CB2E-E9B5-4F04-4B8C-935B553C08C2}"/>
              </a:ext>
            </a:extLst>
          </p:cNvPr>
          <p:cNvSpPr>
            <a:spLocks noGrp="1"/>
          </p:cNvSpPr>
          <p:nvPr>
            <p:ph type="title"/>
          </p:nvPr>
        </p:nvSpPr>
        <p:spPr>
          <a:xfrm>
            <a:off x="490250" y="526350"/>
            <a:ext cx="8054404" cy="4090800"/>
          </a:xfrm>
        </p:spPr>
        <p:txBody>
          <a:bodyPr wrap="square" anchor="ctr">
            <a:normAutofit/>
          </a:bodyPr>
          <a:lstStyle/>
          <a:p>
            <a:r>
              <a:rPr lang="fi-FI" dirty="0"/>
              <a:t>Puolueiden ohjelmia – Otavan materiaalista yhdessä</a:t>
            </a:r>
          </a:p>
        </p:txBody>
      </p:sp>
    </p:spTree>
    <p:extLst>
      <p:ext uri="{BB962C8B-B14F-4D97-AF65-F5344CB8AC3E}">
        <p14:creationId xmlns:p14="http://schemas.microsoft.com/office/powerpoint/2010/main" val="374187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4" descr="Kuva, joka sisältää kohteen pöytä&#10;&#10;Kuvaus luotu automaattisesti">
            <a:extLst>
              <a:ext uri="{FF2B5EF4-FFF2-40B4-BE49-F238E27FC236}">
                <a16:creationId xmlns:a16="http://schemas.microsoft.com/office/drawing/2014/main" id="{B5EC4AA0-5217-B018-AC8B-BA80ADC6E141}"/>
              </a:ext>
            </a:extLst>
          </p:cNvPr>
          <p:cNvPicPr>
            <a:picLocks noChangeAspect="1"/>
          </p:cNvPicPr>
          <p:nvPr/>
        </p:nvPicPr>
        <p:blipFill>
          <a:blip r:embed="rId2"/>
          <a:stretch>
            <a:fillRect/>
          </a:stretch>
        </p:blipFill>
        <p:spPr>
          <a:xfrm>
            <a:off x="1181068" y="1282842"/>
            <a:ext cx="7002049" cy="3938652"/>
          </a:xfrm>
          <a:prstGeom prst="rect">
            <a:avLst/>
          </a:prstGeom>
        </p:spPr>
      </p:pic>
      <p:sp>
        <p:nvSpPr>
          <p:cNvPr id="3" name="Tekstin paikkamerkki 2">
            <a:extLst>
              <a:ext uri="{FF2B5EF4-FFF2-40B4-BE49-F238E27FC236}">
                <a16:creationId xmlns:a16="http://schemas.microsoft.com/office/drawing/2014/main" id="{6C9848F2-E1B6-D5F7-0054-2BD755D14ECE}"/>
              </a:ext>
            </a:extLst>
          </p:cNvPr>
          <p:cNvSpPr>
            <a:spLocks noGrp="1"/>
          </p:cNvSpPr>
          <p:nvPr>
            <p:ph type="body" idx="1"/>
          </p:nvPr>
        </p:nvSpPr>
        <p:spPr>
          <a:xfrm>
            <a:off x="-1451" y="1646"/>
            <a:ext cx="8520600" cy="3416400"/>
          </a:xfrm>
        </p:spPr>
        <p:txBody>
          <a:bodyPr/>
          <a:lstStyle/>
          <a:p>
            <a:r>
              <a:rPr lang="fi-FI" b="1" dirty="0"/>
              <a:t>Vertaile puolueiden kannatusta erityyppisillä äänestysalueilla.</a:t>
            </a:r>
            <a:endParaRPr lang="fi-FI" dirty="0"/>
          </a:p>
          <a:p>
            <a:pPr>
              <a:lnSpc>
                <a:spcPct val="114999"/>
              </a:lnSpc>
            </a:pPr>
            <a:r>
              <a:rPr lang="fi-FI" b="1" dirty="0"/>
              <a:t>Pohdi, mitkä tekijät vaikuttavat niiden vaalimenestyksen alueellisiin eroihin ja yhtäläisyyksiin.</a:t>
            </a:r>
            <a:endParaRPr lang="fi-FI" dirty="0"/>
          </a:p>
          <a:p>
            <a:pPr>
              <a:lnSpc>
                <a:spcPct val="114999"/>
              </a:lnSpc>
            </a:pPr>
            <a:r>
              <a:rPr lang="fi-FI" b="1" dirty="0"/>
              <a:t>Määrittele tilaston pohjalta puolueiden tyypilliset kannattajat.</a:t>
            </a:r>
            <a:endParaRPr lang="fi-FI" dirty="0"/>
          </a:p>
          <a:p>
            <a:pPr>
              <a:lnSpc>
                <a:spcPct val="114999"/>
              </a:lnSpc>
            </a:pPr>
            <a:endParaRPr lang="fi-FI" dirty="0"/>
          </a:p>
        </p:txBody>
      </p:sp>
    </p:spTree>
    <p:extLst>
      <p:ext uri="{BB962C8B-B14F-4D97-AF65-F5344CB8AC3E}">
        <p14:creationId xmlns:p14="http://schemas.microsoft.com/office/powerpoint/2010/main" val="147406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158C12-2D98-ACA9-885D-749D10864598}"/>
              </a:ext>
            </a:extLst>
          </p:cNvPr>
          <p:cNvSpPr>
            <a:spLocks noGrp="1"/>
          </p:cNvSpPr>
          <p:nvPr>
            <p:ph type="title"/>
          </p:nvPr>
        </p:nvSpPr>
        <p:spPr/>
        <p:txBody>
          <a:bodyPr>
            <a:normAutofit fontScale="90000"/>
          </a:bodyPr>
          <a:lstStyle/>
          <a:p>
            <a:r>
              <a:rPr lang="fi-FI" dirty="0"/>
              <a:t>Vastatkaa sivun 93 tehtäviin 3 ja 4 </a:t>
            </a:r>
          </a:p>
        </p:txBody>
      </p:sp>
      <p:sp>
        <p:nvSpPr>
          <p:cNvPr id="3" name="Tekstin paikkamerkki 2">
            <a:extLst>
              <a:ext uri="{FF2B5EF4-FFF2-40B4-BE49-F238E27FC236}">
                <a16:creationId xmlns:a16="http://schemas.microsoft.com/office/drawing/2014/main" id="{F3BB2B7E-9BFA-3154-DF27-AF43ECFC98EA}"/>
              </a:ext>
            </a:extLst>
          </p:cNvPr>
          <p:cNvSpPr>
            <a:spLocks noGrp="1"/>
          </p:cNvSpPr>
          <p:nvPr>
            <p:ph type="body" idx="1"/>
          </p:nvPr>
        </p:nvSpPr>
        <p:spPr>
          <a:xfrm>
            <a:off x="311700" y="1230763"/>
            <a:ext cx="8520600" cy="3416400"/>
          </a:xfrm>
        </p:spPr>
        <p:txBody>
          <a:bodyPr/>
          <a:lstStyle/>
          <a:p>
            <a:r>
              <a:rPr lang="fi-FI" dirty="0">
                <a:solidFill>
                  <a:schemeClr val="bg2"/>
                </a:solidFill>
              </a:rPr>
              <a:t>Tehtävään 3 sivun 92 teksti toimii tukena, tehtävään 4 sivu 90</a:t>
            </a:r>
          </a:p>
          <a:p>
            <a:pPr>
              <a:lnSpc>
                <a:spcPct val="114999"/>
              </a:lnSpc>
            </a:pPr>
            <a:r>
              <a:rPr lang="fi-FI" dirty="0">
                <a:solidFill>
                  <a:schemeClr val="bg2"/>
                </a:solidFill>
              </a:rPr>
              <a:t>Lisätehtäviä: tehtävä 5 ja 6 oman valinnan mukaan</a:t>
            </a:r>
          </a:p>
        </p:txBody>
      </p:sp>
    </p:spTree>
    <p:extLst>
      <p:ext uri="{BB962C8B-B14F-4D97-AF65-F5344CB8AC3E}">
        <p14:creationId xmlns:p14="http://schemas.microsoft.com/office/powerpoint/2010/main" val="2038118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E3D77A-C085-DA51-3CEC-2C305EC3A23B}"/>
              </a:ext>
            </a:extLst>
          </p:cNvPr>
          <p:cNvSpPr>
            <a:spLocks noGrp="1"/>
          </p:cNvSpPr>
          <p:nvPr>
            <p:ph type="title"/>
          </p:nvPr>
        </p:nvSpPr>
        <p:spPr>
          <a:xfrm>
            <a:off x="283125" y="216425"/>
            <a:ext cx="8520600" cy="623400"/>
          </a:xfrm>
        </p:spPr>
        <p:txBody>
          <a:bodyPr>
            <a:normAutofit fontScale="90000"/>
          </a:bodyPr>
          <a:lstStyle/>
          <a:p>
            <a:r>
              <a:rPr lang="fi-FI" dirty="0"/>
              <a:t>Puolueiden viimeaikaisia kannanottoja</a:t>
            </a:r>
          </a:p>
        </p:txBody>
      </p:sp>
      <p:sp>
        <p:nvSpPr>
          <p:cNvPr id="3" name="Tekstin paikkamerkki 2">
            <a:extLst>
              <a:ext uri="{FF2B5EF4-FFF2-40B4-BE49-F238E27FC236}">
                <a16:creationId xmlns:a16="http://schemas.microsoft.com/office/drawing/2014/main" id="{C15D5C9A-D5C9-D980-7167-BA6C53F23DEE}"/>
              </a:ext>
            </a:extLst>
          </p:cNvPr>
          <p:cNvSpPr>
            <a:spLocks noGrp="1"/>
          </p:cNvSpPr>
          <p:nvPr>
            <p:ph type="body" idx="1"/>
          </p:nvPr>
        </p:nvSpPr>
        <p:spPr>
          <a:xfrm>
            <a:off x="-88351" y="838151"/>
            <a:ext cx="6363187" cy="4087911"/>
          </a:xfrm>
        </p:spPr>
        <p:txBody>
          <a:bodyPr>
            <a:normAutofit/>
          </a:bodyPr>
          <a:lstStyle/>
          <a:p>
            <a:pPr marL="114300" indent="0">
              <a:buNone/>
            </a:pPr>
            <a:endParaRPr lang="fi-FI" dirty="0"/>
          </a:p>
          <a:p>
            <a:pPr>
              <a:lnSpc>
                <a:spcPct val="114999"/>
              </a:lnSpc>
            </a:pPr>
            <a:r>
              <a:rPr lang="fi-FI" dirty="0"/>
              <a:t>Valitse yksi tai kaksi puoluetta, joiden edustajan tai koko puolueen mahdollisimman tuoretta kannanottoa tarkastelet</a:t>
            </a:r>
          </a:p>
          <a:p>
            <a:pPr>
              <a:lnSpc>
                <a:spcPct val="114999"/>
              </a:lnSpc>
            </a:pPr>
            <a:r>
              <a:rPr lang="fi-FI" dirty="0"/>
              <a:t>Tavoitteena löytää siis yksityiskohtaisesta aiheesta oleva linjaus tai kannanotto – voi hakea puolueiden omilta sivuilta tai vaikkapa uutisista (useilta uutissivustoilta löytyy </a:t>
            </a:r>
            <a:r>
              <a:rPr lang="fi-FI" i="1" dirty="0"/>
              <a:t>politiikka</a:t>
            </a:r>
            <a:r>
              <a:rPr lang="fi-FI" dirty="0"/>
              <a:t> aihepiiri erikseen)</a:t>
            </a:r>
          </a:p>
          <a:p>
            <a:pPr>
              <a:lnSpc>
                <a:spcPct val="114999"/>
              </a:lnSpc>
            </a:pPr>
            <a:r>
              <a:rPr lang="fi-FI" dirty="0"/>
              <a:t>Kuullaanko jokaiselta yksi? Ei tarvitse kirjata</a:t>
            </a:r>
            <a:br>
              <a:rPr lang="fi-FI" dirty="0"/>
            </a:br>
            <a:endParaRPr lang="fi-FI" dirty="0"/>
          </a:p>
          <a:p>
            <a:pPr>
              <a:lnSpc>
                <a:spcPct val="114999"/>
              </a:lnSpc>
            </a:pPr>
            <a:r>
              <a:rPr lang="fi-FI" dirty="0"/>
              <a:t>JOS EHDIT: Jos löytämäsi asia on kansanedustajan sanoma asia, tarkista onko se linjassa puolueen linjan kanssa</a:t>
            </a:r>
          </a:p>
        </p:txBody>
      </p:sp>
      <p:pic>
        <p:nvPicPr>
          <p:cNvPr id="4" name="Kuva 4" descr="Kuva, joka sisältää kohteen taivas, henkilö&#10;&#10;Kuvaus luotu automaattisesti">
            <a:extLst>
              <a:ext uri="{FF2B5EF4-FFF2-40B4-BE49-F238E27FC236}">
                <a16:creationId xmlns:a16="http://schemas.microsoft.com/office/drawing/2014/main" id="{C8D56693-0B9E-19DC-3C0D-6C8D5A5C8EC9}"/>
              </a:ext>
            </a:extLst>
          </p:cNvPr>
          <p:cNvPicPr>
            <a:picLocks noChangeAspect="1"/>
          </p:cNvPicPr>
          <p:nvPr/>
        </p:nvPicPr>
        <p:blipFill>
          <a:blip r:embed="rId2"/>
          <a:stretch>
            <a:fillRect/>
          </a:stretch>
        </p:blipFill>
        <p:spPr>
          <a:xfrm>
            <a:off x="6272212" y="1207294"/>
            <a:ext cx="2871787" cy="2871787"/>
          </a:xfrm>
          <a:prstGeom prst="rect">
            <a:avLst/>
          </a:prstGeom>
        </p:spPr>
      </p:pic>
    </p:spTree>
    <p:extLst>
      <p:ext uri="{BB962C8B-B14F-4D97-AF65-F5344CB8AC3E}">
        <p14:creationId xmlns:p14="http://schemas.microsoft.com/office/powerpoint/2010/main" val="77050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AC78F9-3CC7-6889-31E9-D6216D805DEE}"/>
              </a:ext>
            </a:extLst>
          </p:cNvPr>
          <p:cNvSpPr>
            <a:spLocks noGrp="1"/>
          </p:cNvSpPr>
          <p:nvPr>
            <p:ph type="title"/>
          </p:nvPr>
        </p:nvSpPr>
        <p:spPr/>
        <p:txBody>
          <a:bodyPr>
            <a:normAutofit fontScale="90000"/>
          </a:bodyPr>
          <a:lstStyle/>
          <a:p>
            <a:r>
              <a:rPr lang="fi-FI"/>
              <a:t>Lisätehtävä: sivun 95 taitotehtävä</a:t>
            </a:r>
          </a:p>
        </p:txBody>
      </p:sp>
      <p:sp>
        <p:nvSpPr>
          <p:cNvPr id="3" name="Tekstin paikkamerkki 2">
            <a:extLst>
              <a:ext uri="{FF2B5EF4-FFF2-40B4-BE49-F238E27FC236}">
                <a16:creationId xmlns:a16="http://schemas.microsoft.com/office/drawing/2014/main" id="{CDF21719-856D-231B-143D-B51488BCDB70}"/>
              </a:ext>
            </a:extLst>
          </p:cNvPr>
          <p:cNvSpPr>
            <a:spLocks noGrp="1"/>
          </p:cNvSpPr>
          <p:nvPr>
            <p:ph type="body" idx="1"/>
          </p:nvPr>
        </p:nvSpPr>
        <p:spPr/>
        <p:txBody>
          <a:bodyPr/>
          <a:lstStyle/>
          <a:p>
            <a:endParaRPr lang="fi-FI"/>
          </a:p>
        </p:txBody>
      </p:sp>
    </p:spTree>
    <p:extLst>
      <p:ext uri="{BB962C8B-B14F-4D97-AF65-F5344CB8AC3E}">
        <p14:creationId xmlns:p14="http://schemas.microsoft.com/office/powerpoint/2010/main" val="4081572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333DE7-08CC-647C-824F-275133066D94}"/>
              </a:ext>
            </a:extLst>
          </p:cNvPr>
          <p:cNvSpPr>
            <a:spLocks noGrp="1"/>
          </p:cNvSpPr>
          <p:nvPr>
            <p:ph type="title"/>
          </p:nvPr>
        </p:nvSpPr>
        <p:spPr>
          <a:xfrm>
            <a:off x="656166" y="2026436"/>
            <a:ext cx="8520600" cy="623400"/>
          </a:xfrm>
        </p:spPr>
        <p:txBody>
          <a:bodyPr>
            <a:normAutofit fontScale="90000"/>
          </a:bodyPr>
          <a:lstStyle/>
          <a:p>
            <a:r>
              <a:rPr lang="fi-FI" dirty="0"/>
              <a:t>HUOM! TÄSTÄ ALASPÄIN OLEVAT DIAT VOI JÄTTÄÄ HUOMIOTTA</a:t>
            </a:r>
          </a:p>
        </p:txBody>
      </p:sp>
      <p:sp>
        <p:nvSpPr>
          <p:cNvPr id="3" name="Tekstin paikkamerkki 2">
            <a:extLst>
              <a:ext uri="{FF2B5EF4-FFF2-40B4-BE49-F238E27FC236}">
                <a16:creationId xmlns:a16="http://schemas.microsoft.com/office/drawing/2014/main" id="{E2706013-CB73-A7CC-7C76-95FF3E8C55DE}"/>
              </a:ext>
            </a:extLst>
          </p:cNvPr>
          <p:cNvSpPr>
            <a:spLocks noGrp="1"/>
          </p:cNvSpPr>
          <p:nvPr>
            <p:ph type="body" idx="1"/>
          </p:nvPr>
        </p:nvSpPr>
        <p:spPr/>
        <p:txBody>
          <a:bodyPr/>
          <a:lstStyle/>
          <a:p>
            <a:endParaRPr lang="fi-FI"/>
          </a:p>
        </p:txBody>
      </p:sp>
    </p:spTree>
    <p:extLst>
      <p:ext uri="{BB962C8B-B14F-4D97-AF65-F5344CB8AC3E}">
        <p14:creationId xmlns:p14="http://schemas.microsoft.com/office/powerpoint/2010/main" val="1051963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Johdanto</a:t>
            </a:r>
            <a:endParaRPr/>
          </a:p>
        </p:txBody>
      </p:sp>
      <p:sp>
        <p:nvSpPr>
          <p:cNvPr id="65" name="Google Shape;6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sz="2000">
                <a:solidFill>
                  <a:srgbClr val="434343"/>
                </a:solidFill>
              </a:rPr>
              <a:t>Moni suomalainen äänestää ja on periaatteessa aktiivinen kansalainen, mutta toimiva demokratia tarvitsee ihmisten laajaa yhteiskunnallista innostusta. Maailmassa on yhä valtioita, joita johtaa diktaattori.</a:t>
            </a:r>
            <a:endParaRPr sz="2000">
              <a:solidFill>
                <a:srgbClr val="434343"/>
              </a:solidFill>
            </a:endParaRPr>
          </a:p>
          <a:p>
            <a:pPr marL="457200" lvl="0" indent="-355600" algn="l" rtl="0">
              <a:spcBef>
                <a:spcPts val="1200"/>
              </a:spcBef>
              <a:spcAft>
                <a:spcPts val="0"/>
              </a:spcAft>
              <a:buClr>
                <a:srgbClr val="434343"/>
              </a:buClr>
              <a:buSzPts val="2000"/>
              <a:buChar char="●"/>
            </a:pPr>
            <a:r>
              <a:rPr lang="fi" sz="2000">
                <a:solidFill>
                  <a:srgbClr val="434343"/>
                </a:solidFill>
              </a:rPr>
              <a:t>Käsittelyssä:</a:t>
            </a:r>
            <a:endParaRPr sz="2000">
              <a:solidFill>
                <a:srgbClr val="434343"/>
              </a:solidFill>
            </a:endParaRPr>
          </a:p>
          <a:p>
            <a:pPr marL="914400" lvl="1" indent="-355600" algn="l" rtl="0">
              <a:spcBef>
                <a:spcPts val="0"/>
              </a:spcBef>
              <a:spcAft>
                <a:spcPts val="0"/>
              </a:spcAft>
              <a:buClr>
                <a:srgbClr val="434343"/>
              </a:buClr>
              <a:buSzPts val="2000"/>
              <a:buChar char="○"/>
            </a:pPr>
            <a:r>
              <a:rPr lang="fi" sz="2000">
                <a:solidFill>
                  <a:srgbClr val="434343"/>
                </a:solidFill>
              </a:rPr>
              <a:t>demokratiat ja diktatuurit</a:t>
            </a:r>
            <a:endParaRPr sz="2000">
              <a:solidFill>
                <a:srgbClr val="434343"/>
              </a:solidFill>
            </a:endParaRPr>
          </a:p>
          <a:p>
            <a:pPr marL="914400" lvl="1" indent="-355600" algn="l" rtl="0">
              <a:spcBef>
                <a:spcPts val="0"/>
              </a:spcBef>
              <a:spcAft>
                <a:spcPts val="0"/>
              </a:spcAft>
              <a:buClr>
                <a:srgbClr val="434343"/>
              </a:buClr>
              <a:buSzPts val="2000"/>
              <a:buChar char="○"/>
            </a:pPr>
            <a:r>
              <a:rPr lang="fi" sz="2000">
                <a:solidFill>
                  <a:srgbClr val="434343"/>
                </a:solidFill>
              </a:rPr>
              <a:t>edustuksellinen ja suora demokratia</a:t>
            </a:r>
            <a:endParaRPr sz="2000">
              <a:solidFill>
                <a:srgbClr val="434343"/>
              </a:solidFill>
            </a:endParaRPr>
          </a:p>
          <a:p>
            <a:pPr marL="914400" lvl="1" indent="-355600" algn="l" rtl="0">
              <a:spcBef>
                <a:spcPts val="0"/>
              </a:spcBef>
              <a:spcAft>
                <a:spcPts val="0"/>
              </a:spcAft>
              <a:buClr>
                <a:srgbClr val="434343"/>
              </a:buClr>
              <a:buSzPts val="2000"/>
              <a:buChar char="○"/>
            </a:pPr>
            <a:r>
              <a:rPr lang="fi" sz="2000">
                <a:solidFill>
                  <a:srgbClr val="434343"/>
                </a:solidFill>
              </a:rPr>
              <a:t>osallistuminen, aktiivisuus demokratiassa</a:t>
            </a:r>
            <a:endParaRPr sz="2000">
              <a:solidFill>
                <a:srgbClr val="434343"/>
              </a:solidFill>
            </a:endParaRPr>
          </a:p>
          <a:p>
            <a:pPr marL="914400" lvl="1" indent="-355600" algn="l" rtl="0">
              <a:spcBef>
                <a:spcPts val="0"/>
              </a:spcBef>
              <a:spcAft>
                <a:spcPts val="0"/>
              </a:spcAft>
              <a:buClr>
                <a:srgbClr val="434343"/>
              </a:buClr>
              <a:buSzPts val="2000"/>
              <a:buChar char="○"/>
            </a:pPr>
            <a:r>
              <a:rPr lang="fi" sz="2000">
                <a:solidFill>
                  <a:srgbClr val="434343"/>
                </a:solidFill>
              </a:rPr>
              <a:t>politiikan kansainvälisyys</a:t>
            </a:r>
            <a:endParaRPr sz="2000">
              <a:solidFill>
                <a:srgbClr val="43434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1000"/>
                                        <p:tgtEl>
                                          <p:spTgt spid="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xEl>
                                              <p:pRg st="1" end="1"/>
                                            </p:txEl>
                                          </p:spTgt>
                                        </p:tgtEl>
                                        <p:attrNameLst>
                                          <p:attrName>style.visibility</p:attrName>
                                        </p:attrNameLst>
                                      </p:cBhvr>
                                      <p:to>
                                        <p:strVal val="visible"/>
                                      </p:to>
                                    </p:set>
                                    <p:animEffect transition="in" filter="fade">
                                      <p:cBhvr>
                                        <p:cTn id="12" dur="1000"/>
                                        <p:tgtEl>
                                          <p:spTgt spid="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xEl>
                                              <p:pRg st="2" end="2"/>
                                            </p:txEl>
                                          </p:spTgt>
                                        </p:tgtEl>
                                        <p:attrNameLst>
                                          <p:attrName>style.visibility</p:attrName>
                                        </p:attrNameLst>
                                      </p:cBhvr>
                                      <p:to>
                                        <p:strVal val="visible"/>
                                      </p:to>
                                    </p:set>
                                    <p:animEffect transition="in" filter="fade">
                                      <p:cBhvr>
                                        <p:cTn id="17" dur="1000"/>
                                        <p:tgtEl>
                                          <p:spTgt spid="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xEl>
                                              <p:pRg st="3" end="3"/>
                                            </p:txEl>
                                          </p:spTgt>
                                        </p:tgtEl>
                                        <p:attrNameLst>
                                          <p:attrName>style.visibility</p:attrName>
                                        </p:attrNameLst>
                                      </p:cBhvr>
                                      <p:to>
                                        <p:strVal val="visible"/>
                                      </p:to>
                                    </p:set>
                                    <p:animEffect transition="in" filter="fade">
                                      <p:cBhvr>
                                        <p:cTn id="22" dur="1000"/>
                                        <p:tgtEl>
                                          <p:spTgt spid="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
                                            <p:txEl>
                                              <p:pRg st="4" end="4"/>
                                            </p:txEl>
                                          </p:spTgt>
                                        </p:tgtEl>
                                        <p:attrNameLst>
                                          <p:attrName>style.visibility</p:attrName>
                                        </p:attrNameLst>
                                      </p:cBhvr>
                                      <p:to>
                                        <p:strVal val="visible"/>
                                      </p:to>
                                    </p:set>
                                    <p:animEffect transition="in" filter="fade">
                                      <p:cBhvr>
                                        <p:cTn id="27" dur="1000"/>
                                        <p:tgtEl>
                                          <p:spTgt spid="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
                                            <p:txEl>
                                              <p:pRg st="5" end="5"/>
                                            </p:txEl>
                                          </p:spTgt>
                                        </p:tgtEl>
                                        <p:attrNameLst>
                                          <p:attrName>style.visibility</p:attrName>
                                        </p:attrNameLst>
                                      </p:cBhvr>
                                      <p:to>
                                        <p:strVal val="visible"/>
                                      </p:to>
                                    </p:set>
                                    <p:animEffect transition="in" filter="fade">
                                      <p:cBhvr>
                                        <p:cTn id="32" dur="1000"/>
                                        <p:tgtEl>
                                          <p:spTgt spid="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2460063" y="1627200"/>
            <a:ext cx="6372225" cy="3581400"/>
          </a:xfrm>
          <a:prstGeom prst="rect">
            <a:avLst/>
          </a:prstGeom>
          <a:noFill/>
          <a:ln>
            <a:noFill/>
          </a:ln>
        </p:spPr>
      </p:pic>
      <p:sp>
        <p:nvSpPr>
          <p:cNvPr id="71" name="Google Shape;71;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 </a:t>
            </a:r>
            <a:endParaRPr/>
          </a:p>
        </p:txBody>
      </p:sp>
      <p:sp>
        <p:nvSpPr>
          <p:cNvPr id="72" name="Google Shape;72;p15"/>
          <p:cNvSpPr txBox="1">
            <a:spLocks noGrp="1"/>
          </p:cNvSpPr>
          <p:nvPr>
            <p:ph type="body" idx="1"/>
          </p:nvPr>
        </p:nvSpPr>
        <p:spPr>
          <a:xfrm>
            <a:off x="217650" y="226500"/>
            <a:ext cx="8520600" cy="3416400"/>
          </a:xfrm>
          <a:prstGeom prst="rect">
            <a:avLst/>
          </a:prstGeom>
        </p:spPr>
        <p:txBody>
          <a:bodyPr spcFirstLastPara="1" wrap="square" lIns="91425" tIns="91425" rIns="91425" bIns="91425" anchor="t" anchorCtr="0">
            <a:normAutofit/>
          </a:bodyPr>
          <a:lstStyle/>
          <a:p>
            <a:pPr marL="381000" marR="381000" lvl="0" indent="0" algn="l" rtl="0">
              <a:spcBef>
                <a:spcPts val="1200"/>
              </a:spcBef>
              <a:spcAft>
                <a:spcPts val="0"/>
              </a:spcAft>
              <a:buClr>
                <a:schemeClr val="dk1"/>
              </a:buClr>
              <a:buSzPts val="1100"/>
              <a:buFont typeface="Arial"/>
              <a:buNone/>
            </a:pPr>
            <a:r>
              <a:rPr lang="fi">
                <a:solidFill>
                  <a:srgbClr val="434343"/>
                </a:solidFill>
              </a:rPr>
              <a:t>Valtiovalta Suomessa kuuluu kansalle, jota edustaa valtiopäiville kokoontunut eduskunta.</a:t>
            </a:r>
            <a:endParaRPr>
              <a:solidFill>
                <a:srgbClr val="434343"/>
              </a:solidFill>
            </a:endParaRPr>
          </a:p>
          <a:p>
            <a:pPr marL="381000" marR="381000" lvl="0" indent="0" algn="l" rtl="0">
              <a:spcBef>
                <a:spcPts val="1200"/>
              </a:spcBef>
              <a:spcAft>
                <a:spcPts val="0"/>
              </a:spcAft>
              <a:buClr>
                <a:schemeClr val="dk1"/>
              </a:buClr>
              <a:buSzPts val="1100"/>
              <a:buFont typeface="Arial"/>
              <a:buNone/>
            </a:pPr>
            <a:r>
              <a:rPr lang="fi">
                <a:solidFill>
                  <a:srgbClr val="434343"/>
                </a:solidFill>
              </a:rPr>
              <a:t>Kansanvaltaan sisältyy yksilön oikeus osallistua ja vaikuttaa yhteiskunnan ja elinympäristönsä kehittämiseen.</a:t>
            </a:r>
            <a:endParaRPr>
              <a:solidFill>
                <a:srgbClr val="434343"/>
              </a:solidFill>
            </a:endParaRPr>
          </a:p>
          <a:p>
            <a:pPr marL="381000" marR="381000" lvl="0" indent="0" algn="l" rtl="0">
              <a:spcBef>
                <a:spcPts val="1200"/>
              </a:spcBef>
              <a:spcAft>
                <a:spcPts val="0"/>
              </a:spcAft>
              <a:buClr>
                <a:schemeClr val="dk1"/>
              </a:buClr>
              <a:buSzPts val="1100"/>
              <a:buFont typeface="Arial"/>
              <a:buNone/>
            </a:pPr>
            <a:r>
              <a:rPr lang="fi">
                <a:solidFill>
                  <a:srgbClr val="434343"/>
                </a:solidFill>
              </a:rPr>
              <a:t>Suomen perustuslaki §2</a:t>
            </a:r>
            <a:endParaRPr>
              <a:solidFill>
                <a:srgbClr val="434343"/>
              </a:solidFill>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Edustuksellinen demokratia</a:t>
            </a:r>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434343"/>
              </a:buClr>
              <a:buSzPts val="2000"/>
              <a:buChar char="●"/>
            </a:pPr>
            <a:r>
              <a:rPr lang="fi" sz="2000">
                <a:solidFill>
                  <a:srgbClr val="434343"/>
                </a:solidFill>
              </a:rPr>
              <a:t>Järjestelmä, jossa äänestäjät valitsevat vaaleilla edustajansa tekemään päätöksiä.</a:t>
            </a:r>
            <a:endParaRPr sz="2000">
              <a:solidFill>
                <a:srgbClr val="434343"/>
              </a:solidFill>
            </a:endParaRPr>
          </a:p>
          <a:p>
            <a:pPr marL="457200" lvl="0" indent="-355600" algn="l" rtl="0">
              <a:spcBef>
                <a:spcPts val="0"/>
              </a:spcBef>
              <a:spcAft>
                <a:spcPts val="0"/>
              </a:spcAft>
              <a:buClr>
                <a:srgbClr val="434343"/>
              </a:buClr>
              <a:buSzPts val="2000"/>
              <a:buChar char="●"/>
            </a:pPr>
            <a:r>
              <a:rPr lang="fi" sz="2000">
                <a:solidFill>
                  <a:srgbClr val="434343"/>
                </a:solidFill>
              </a:rPr>
              <a:t>vaalit ovat vapaat eli äänestäjillä on aidosti mahdollisuus asettua ehdolle ja äänestää pelkäämättä seuraamuksia</a:t>
            </a:r>
            <a:endParaRPr sz="2000">
              <a:solidFill>
                <a:srgbClr val="434343"/>
              </a:solidFill>
            </a:endParaRPr>
          </a:p>
          <a:p>
            <a:pPr marL="457200" lvl="0" indent="-355600" algn="l" rtl="0">
              <a:spcBef>
                <a:spcPts val="0"/>
              </a:spcBef>
              <a:spcAft>
                <a:spcPts val="0"/>
              </a:spcAft>
              <a:buClr>
                <a:srgbClr val="434343"/>
              </a:buClr>
              <a:buSzPts val="2000"/>
              <a:buChar char="●"/>
            </a:pPr>
            <a:r>
              <a:rPr lang="fi" sz="2000">
                <a:solidFill>
                  <a:srgbClr val="434343"/>
                </a:solidFill>
              </a:rPr>
              <a:t>suora demokratia = äänivaltaiset itse tekevät päätökset äänestämällä paikan päällä</a:t>
            </a:r>
            <a:endParaRPr sz="2000">
              <a:solidFill>
                <a:srgbClr val="434343"/>
              </a:solidFill>
            </a:endParaRPr>
          </a:p>
          <a:p>
            <a:pPr marL="914400" lvl="1" indent="-355600" algn="l" rtl="0">
              <a:spcBef>
                <a:spcPts val="0"/>
              </a:spcBef>
              <a:spcAft>
                <a:spcPts val="0"/>
              </a:spcAft>
              <a:buClr>
                <a:srgbClr val="434343"/>
              </a:buClr>
              <a:buSzPts val="2000"/>
              <a:buChar char="○"/>
            </a:pPr>
            <a:r>
              <a:rPr lang="fi" sz="2000">
                <a:solidFill>
                  <a:srgbClr val="434343"/>
                </a:solidFill>
              </a:rPr>
              <a:t>kansanäänestykset - laajempaa käyttöä esim Sveitsissä</a:t>
            </a:r>
            <a:endParaRPr sz="2000">
              <a:solidFill>
                <a:srgbClr val="434343"/>
              </a:solidFill>
            </a:endParaRPr>
          </a:p>
          <a:p>
            <a:pPr marL="0" lvl="0" indent="0" algn="l" rtl="0">
              <a:spcBef>
                <a:spcPts val="1200"/>
              </a:spcBef>
              <a:spcAft>
                <a:spcPts val="1200"/>
              </a:spcAft>
              <a:buNone/>
            </a:pP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1000"/>
                                        <p:tgtEl>
                                          <p:spTgt spid="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xEl>
                                              <p:pRg st="1" end="1"/>
                                            </p:txEl>
                                          </p:spTgt>
                                        </p:tgtEl>
                                        <p:attrNameLst>
                                          <p:attrName>style.visibility</p:attrName>
                                        </p:attrNameLst>
                                      </p:cBhvr>
                                      <p:to>
                                        <p:strVal val="visible"/>
                                      </p:to>
                                    </p:set>
                                    <p:animEffect transition="in" filter="fade">
                                      <p:cBhvr>
                                        <p:cTn id="12" dur="1000"/>
                                        <p:tgtEl>
                                          <p:spTgt spid="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xEl>
                                              <p:pRg st="2" end="2"/>
                                            </p:txEl>
                                          </p:spTgt>
                                        </p:tgtEl>
                                        <p:attrNameLst>
                                          <p:attrName>style.visibility</p:attrName>
                                        </p:attrNameLst>
                                      </p:cBhvr>
                                      <p:to>
                                        <p:strVal val="visible"/>
                                      </p:to>
                                    </p:set>
                                    <p:animEffect transition="in" filter="fade">
                                      <p:cBhvr>
                                        <p:cTn id="17" dur="1000"/>
                                        <p:tgtEl>
                                          <p:spTgt spid="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
                                            <p:txEl>
                                              <p:pRg st="3" end="3"/>
                                            </p:txEl>
                                          </p:spTgt>
                                        </p:tgtEl>
                                        <p:attrNameLst>
                                          <p:attrName>style.visibility</p:attrName>
                                        </p:attrNameLst>
                                      </p:cBhvr>
                                      <p:to>
                                        <p:strVal val="visible"/>
                                      </p:to>
                                    </p:set>
                                    <p:animEffect transition="in" filter="fade">
                                      <p:cBhvr>
                                        <p:cTn id="22" dur="1000"/>
                                        <p:tgtEl>
                                          <p:spTgt spid="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
                                            <p:txEl>
                                              <p:pRg st="4" end="4"/>
                                            </p:txEl>
                                          </p:spTgt>
                                        </p:tgtEl>
                                        <p:attrNameLst>
                                          <p:attrName>style.visibility</p:attrName>
                                        </p:attrNameLst>
                                      </p:cBhvr>
                                      <p:to>
                                        <p:strVal val="visible"/>
                                      </p:to>
                                    </p:set>
                                    <p:animEffect transition="in" filter="fade">
                                      <p:cBhvr>
                                        <p:cTn id="27" dur="1000"/>
                                        <p:tgtEl>
                                          <p:spTgt spid="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Demokratioissa on enemmistöperiaate</a:t>
            </a:r>
            <a:endParaRPr/>
          </a:p>
        </p:txBody>
      </p:sp>
      <p:sp>
        <p:nvSpPr>
          <p:cNvPr id="84" name="Google Shape;84;p17"/>
          <p:cNvSpPr txBox="1">
            <a:spLocks noGrp="1"/>
          </p:cNvSpPr>
          <p:nvPr>
            <p:ph type="body" idx="1"/>
          </p:nvPr>
        </p:nvSpPr>
        <p:spPr>
          <a:xfrm>
            <a:off x="311700" y="1128525"/>
            <a:ext cx="8622600" cy="36243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434343"/>
              </a:buClr>
              <a:buSzPts val="2000"/>
              <a:buChar char="●"/>
            </a:pPr>
            <a:r>
              <a:rPr lang="fi" sz="2000">
                <a:solidFill>
                  <a:srgbClr val="434343"/>
                </a:solidFill>
              </a:rPr>
              <a:t>Sen mukaan enemmistön kanta ratkaisee päätöksen.</a:t>
            </a:r>
            <a:endParaRPr sz="2000">
              <a:solidFill>
                <a:srgbClr val="434343"/>
              </a:solidFill>
            </a:endParaRPr>
          </a:p>
          <a:p>
            <a:pPr indent="-355600">
              <a:buClr>
                <a:srgbClr val="434343"/>
              </a:buClr>
              <a:buSzPts val="2000"/>
            </a:pPr>
            <a:r>
              <a:rPr lang="fi" sz="2000">
                <a:solidFill>
                  <a:srgbClr val="434343"/>
                </a:solidFill>
              </a:rPr>
              <a:t>Toisaalta demokratian toimivuutta voidaan mitataan sillä, kuinka hyvin se ottaa </a:t>
            </a:r>
            <a:r>
              <a:rPr lang="fi" sz="2000" dirty="0">
                <a:solidFill>
                  <a:srgbClr val="434343"/>
                </a:solidFill>
              </a:rPr>
              <a:t>vähemmistöjen kannan </a:t>
            </a:r>
            <a:r>
              <a:rPr lang="fi" sz="2000" dirty="0" err="1">
                <a:solidFill>
                  <a:srgbClr val="434343"/>
                </a:solidFill>
              </a:rPr>
              <a:t>huomiooon</a:t>
            </a:r>
            <a:endParaRPr sz="2000" dirty="0" err="1">
              <a:solidFill>
                <a:srgbClr val="434343"/>
              </a:solidFill>
            </a:endParaRPr>
          </a:p>
          <a:p>
            <a:pPr marL="914400" lvl="1" indent="-355600" algn="l" rtl="0">
              <a:spcBef>
                <a:spcPts val="0"/>
              </a:spcBef>
              <a:spcAft>
                <a:spcPts val="0"/>
              </a:spcAft>
              <a:buClr>
                <a:srgbClr val="434343"/>
              </a:buClr>
              <a:buSzPts val="2000"/>
              <a:buChar char="○"/>
            </a:pPr>
            <a:r>
              <a:rPr lang="fi" sz="2000">
                <a:solidFill>
                  <a:srgbClr val="434343"/>
                </a:solidFill>
              </a:rPr>
              <a:t>uhkakuvana onkin enemmistön diktatuuri, jossa ei piitata vähemmistöjen oikeuksista. Edes enemmistön päätöksellä ei kansalaisen perusoikeuksia saa loukata.</a:t>
            </a:r>
            <a:endParaRPr sz="2000">
              <a:solidFill>
                <a:srgbClr val="43434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1000"/>
                                        <p:tgtEl>
                                          <p:spTgt spid="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xEl>
                                              <p:pRg st="1" end="1"/>
                                            </p:txEl>
                                          </p:spTgt>
                                        </p:tgtEl>
                                        <p:attrNameLst>
                                          <p:attrName>style.visibility</p:attrName>
                                        </p:attrNameLst>
                                      </p:cBhvr>
                                      <p:to>
                                        <p:strVal val="visible"/>
                                      </p:to>
                                    </p:set>
                                    <p:animEffect transition="in" filter="fade">
                                      <p:cBhvr>
                                        <p:cTn id="12" dur="1000"/>
                                        <p:tgtEl>
                                          <p:spTgt spid="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xEl>
                                              <p:pRg st="2" end="2"/>
                                            </p:txEl>
                                          </p:spTgt>
                                        </p:tgtEl>
                                        <p:attrNameLst>
                                          <p:attrName>style.visibility</p:attrName>
                                        </p:attrNameLst>
                                      </p:cBhvr>
                                      <p:to>
                                        <p:strVal val="visible"/>
                                      </p:to>
                                    </p:set>
                                    <p:animEffect transition="in" filter="fade">
                                      <p:cBhvr>
                                        <p:cTn id="17" dur="1000"/>
                                        <p:tgtEl>
                                          <p:spTgt spid="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6F47D7-2D8F-F94F-5195-45805B8FBB49}"/>
              </a:ext>
            </a:extLst>
          </p:cNvPr>
          <p:cNvSpPr>
            <a:spLocks noGrp="1"/>
          </p:cNvSpPr>
          <p:nvPr>
            <p:ph type="title"/>
          </p:nvPr>
        </p:nvSpPr>
        <p:spPr>
          <a:xfrm>
            <a:off x="311700" y="225820"/>
            <a:ext cx="8520600" cy="623400"/>
          </a:xfrm>
        </p:spPr>
        <p:txBody>
          <a:bodyPr>
            <a:normAutofit fontScale="90000"/>
          </a:bodyPr>
          <a:lstStyle/>
          <a:p>
            <a:r>
              <a:rPr lang="fi-FI" dirty="0"/>
              <a:t>Käydään tästä jaksosta vain pieni osa kappaleesta 10 ja puolueet kappaleesta 11</a:t>
            </a:r>
          </a:p>
        </p:txBody>
      </p:sp>
      <p:sp>
        <p:nvSpPr>
          <p:cNvPr id="3" name="Tekstin paikkamerkki 2">
            <a:extLst>
              <a:ext uri="{FF2B5EF4-FFF2-40B4-BE49-F238E27FC236}">
                <a16:creationId xmlns:a16="http://schemas.microsoft.com/office/drawing/2014/main" id="{9BCE05D3-237D-62B8-6096-EDE8E8BF7DF8}"/>
              </a:ext>
            </a:extLst>
          </p:cNvPr>
          <p:cNvSpPr>
            <a:spLocks noGrp="1"/>
          </p:cNvSpPr>
          <p:nvPr>
            <p:ph type="body" idx="1"/>
          </p:nvPr>
        </p:nvSpPr>
        <p:spPr>
          <a:xfrm>
            <a:off x="264727" y="1238591"/>
            <a:ext cx="8520600" cy="3416400"/>
          </a:xfrm>
        </p:spPr>
        <p:txBody>
          <a:bodyPr/>
          <a:lstStyle/>
          <a:p>
            <a:endParaRPr lang="fi-FI"/>
          </a:p>
        </p:txBody>
      </p:sp>
    </p:spTree>
    <p:extLst>
      <p:ext uri="{BB962C8B-B14F-4D97-AF65-F5344CB8AC3E}">
        <p14:creationId xmlns:p14="http://schemas.microsoft.com/office/powerpoint/2010/main" val="1438921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441300" y="943624"/>
            <a:ext cx="7472901" cy="4199875"/>
          </a:xfrm>
          <a:prstGeom prst="rect">
            <a:avLst/>
          </a:prstGeom>
          <a:noFill/>
          <a:ln>
            <a:noFill/>
          </a:ln>
        </p:spPr>
      </p:pic>
      <p:sp>
        <p:nvSpPr>
          <p:cNvPr id="90" name="Google Shape;90;p18"/>
          <p:cNvSpPr txBox="1">
            <a:spLocks noGrp="1"/>
          </p:cNvSpPr>
          <p:nvPr>
            <p:ph type="title"/>
          </p:nvPr>
        </p:nvSpPr>
        <p:spPr>
          <a:xfrm>
            <a:off x="311700" y="11227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Luku 5 Tehtävä 1 - Yhdistä oikein - Jos ehdit, tehtävä 5</a:t>
            </a: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4" name="Google Shape;10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5" name="Google Shape;105;p20"/>
          <p:cNvPicPr preferRelativeResize="0"/>
          <p:nvPr/>
        </p:nvPicPr>
        <p:blipFill>
          <a:blip r:embed="rId3">
            <a:alphaModFix/>
          </a:blip>
          <a:stretch>
            <a:fillRect/>
          </a:stretch>
        </p:blipFill>
        <p:spPr>
          <a:xfrm>
            <a:off x="746750" y="1037300"/>
            <a:ext cx="7722850" cy="3068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Luku 5 - Tehtävä 3</a:t>
            </a:r>
            <a:endParaRPr/>
          </a:p>
        </p:txBody>
      </p:sp>
      <p:sp>
        <p:nvSpPr>
          <p:cNvPr id="111" name="Google Shape;11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2" name="Google Shape;112;p21"/>
          <p:cNvPicPr preferRelativeResize="0"/>
          <p:nvPr/>
        </p:nvPicPr>
        <p:blipFill>
          <a:blip r:embed="rId3">
            <a:alphaModFix/>
          </a:blip>
          <a:stretch>
            <a:fillRect/>
          </a:stretch>
        </p:blipFill>
        <p:spPr>
          <a:xfrm>
            <a:off x="1338325" y="1425975"/>
            <a:ext cx="5715000" cy="3752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Legaali ja legitiimi valta</a:t>
            </a:r>
            <a:endParaRPr/>
          </a:p>
        </p:txBody>
      </p:sp>
      <p:sp>
        <p:nvSpPr>
          <p:cNvPr id="118" name="Google Shape;11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434343"/>
              </a:buClr>
              <a:buSzPts val="2000"/>
              <a:buChar char="●"/>
            </a:pPr>
            <a:r>
              <a:rPr lang="fi" sz="2000">
                <a:solidFill>
                  <a:srgbClr val="434343"/>
                </a:solidFill>
              </a:rPr>
              <a:t>legaali valta: valta perustuu lakiin</a:t>
            </a:r>
            <a:endParaRPr sz="2000">
              <a:solidFill>
                <a:srgbClr val="434343"/>
              </a:solidFill>
            </a:endParaRPr>
          </a:p>
          <a:p>
            <a:pPr marL="457200" lvl="0" indent="-355600" algn="l" rtl="0">
              <a:spcBef>
                <a:spcPts val="0"/>
              </a:spcBef>
              <a:spcAft>
                <a:spcPts val="0"/>
              </a:spcAft>
              <a:buClr>
                <a:srgbClr val="434343"/>
              </a:buClr>
              <a:buSzPts val="2000"/>
              <a:buChar char="●"/>
            </a:pPr>
            <a:r>
              <a:rPr lang="fi" sz="2000">
                <a:solidFill>
                  <a:srgbClr val="434343"/>
                </a:solidFill>
              </a:rPr>
              <a:t>legitiimi valta: vallankäytön kohteena olevat henkilöt hyväksyvät valtajärjestelmän</a:t>
            </a:r>
            <a:endParaRPr sz="2000">
              <a:solidFill>
                <a:srgbClr val="4343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Jyväskylä - nuorten vaikuttaminen</a:t>
            </a:r>
            <a:endParaRPr/>
          </a:p>
        </p:txBody>
      </p:sp>
      <p:sp>
        <p:nvSpPr>
          <p:cNvPr id="124" name="Google Shape;12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u="sng">
                <a:solidFill>
                  <a:schemeClr val="hlink"/>
                </a:solidFill>
                <a:hlinkClick r:id="rId3"/>
              </a:rPr>
              <a:t>https://nuorten.jyvaskyla.fi/mitenvoinvaikuttaa</a:t>
            </a:r>
            <a:endParaRPr/>
          </a:p>
          <a:p>
            <a:pPr marL="0" lvl="0" indent="0" algn="l" rtl="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145325"/>
            <a:ext cx="8520600" cy="133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t>Millä tavoin diktatuurit eroavat demokratioista? - Saatte tehdä ryhmissä</a:t>
            </a:r>
            <a:endParaRPr/>
          </a:p>
        </p:txBody>
      </p:sp>
      <p:sp>
        <p:nvSpPr>
          <p:cNvPr id="130" name="Google Shape;130;p24"/>
          <p:cNvSpPr txBox="1">
            <a:spLocks noGrp="1"/>
          </p:cNvSpPr>
          <p:nvPr>
            <p:ph type="body" idx="1"/>
          </p:nvPr>
        </p:nvSpPr>
        <p:spPr>
          <a:xfrm>
            <a:off x="311700" y="15263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000">
              <a:solidFill>
                <a:srgbClr val="434343"/>
              </a:solidFill>
            </a:endParaRPr>
          </a:p>
          <a:p>
            <a:pPr marL="457200" lvl="0" indent="-355600" algn="l" rtl="0">
              <a:spcBef>
                <a:spcPts val="1200"/>
              </a:spcBef>
              <a:spcAft>
                <a:spcPts val="0"/>
              </a:spcAft>
              <a:buClr>
                <a:srgbClr val="434343"/>
              </a:buClr>
              <a:buSzPts val="2000"/>
              <a:buChar char="●"/>
            </a:pPr>
            <a:r>
              <a:rPr lang="fi" sz="2000">
                <a:solidFill>
                  <a:srgbClr val="434343"/>
                </a:solidFill>
              </a:rPr>
              <a:t>+ Selvittäkää kirjan lukua 5 tarvittaessa hyödyntäen, kuinka demokratia ja oikeusvaltio ovat Euroopassa olleet uhattuna</a:t>
            </a:r>
            <a:br>
              <a:rPr lang="fi" sz="2000">
                <a:solidFill>
                  <a:srgbClr val="434343"/>
                </a:solidFill>
              </a:rPr>
            </a:br>
            <a:br>
              <a:rPr lang="fi" sz="2000">
                <a:solidFill>
                  <a:srgbClr val="434343"/>
                </a:solidFill>
              </a:rPr>
            </a:br>
            <a:endParaRPr sz="2000">
              <a:solidFill>
                <a:srgbClr val="434343"/>
              </a:solidFill>
            </a:endParaRPr>
          </a:p>
          <a:p>
            <a:pPr marL="457200" lvl="0" indent="-355600" algn="l" rtl="0">
              <a:spcBef>
                <a:spcPts val="0"/>
              </a:spcBef>
              <a:spcAft>
                <a:spcPts val="0"/>
              </a:spcAft>
              <a:buClr>
                <a:srgbClr val="434343"/>
              </a:buClr>
              <a:buSzPts val="2000"/>
              <a:buChar char="●"/>
            </a:pPr>
            <a:r>
              <a:rPr lang="fi" sz="2000">
                <a:solidFill>
                  <a:srgbClr val="434343"/>
                </a:solidFill>
              </a:rPr>
              <a:t>Jos ehdit, luvun 5 tehtävä 2 ja 6</a:t>
            </a:r>
            <a:endParaRPr sz="2000">
              <a:solidFill>
                <a:srgbClr val="434343"/>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6" name="Google Shape;136;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7" name="Google Shape;137;p25"/>
          <p:cNvPicPr preferRelativeResize="0"/>
          <p:nvPr/>
        </p:nvPicPr>
        <p:blipFill>
          <a:blip r:embed="rId3">
            <a:alphaModFix/>
          </a:blip>
          <a:stretch>
            <a:fillRect/>
          </a:stretch>
        </p:blipFill>
        <p:spPr>
          <a:xfrm>
            <a:off x="0" y="100399"/>
            <a:ext cx="9143999" cy="494270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Politiikan kansainvälistyminen</a:t>
            </a:r>
            <a:endParaRPr/>
          </a:p>
        </p:txBody>
      </p:sp>
      <p:sp>
        <p:nvSpPr>
          <p:cNvPr id="143" name="Google Shape;14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434343"/>
              </a:buClr>
              <a:buSzPts val="2000"/>
              <a:buChar char="●"/>
            </a:pPr>
            <a:r>
              <a:rPr lang="fi" sz="2000">
                <a:solidFill>
                  <a:srgbClr val="434343"/>
                </a:solidFill>
              </a:rPr>
              <a:t>Pohtikaa itsenäisesti tai ryhmän/parin kanssa, kuinka globalisaatio vaikuttaa suomalaiseenkin politiikkaan</a:t>
            </a:r>
            <a:endParaRPr sz="2000">
              <a:solidFill>
                <a:srgbClr val="434343"/>
              </a:solidFill>
            </a:endParaRPr>
          </a:p>
          <a:p>
            <a:pPr marL="914400" lvl="1" indent="-355600" algn="l" rtl="0">
              <a:spcBef>
                <a:spcPts val="0"/>
              </a:spcBef>
              <a:spcAft>
                <a:spcPts val="0"/>
              </a:spcAft>
              <a:buClr>
                <a:srgbClr val="434343"/>
              </a:buClr>
              <a:buSzPts val="2000"/>
              <a:buChar char="○"/>
            </a:pPr>
            <a:r>
              <a:rPr lang="fi" sz="2000">
                <a:solidFill>
                  <a:srgbClr val="434343"/>
                </a:solidFill>
              </a:rPr>
              <a:t>Luku 5 Tehtävä AS2</a:t>
            </a:r>
            <a:endParaRPr sz="2000">
              <a:solidFill>
                <a:srgbClr val="434343"/>
              </a:solidFill>
            </a:endParaRPr>
          </a:p>
          <a:p>
            <a:pPr marL="457200" lvl="0" indent="-355600" algn="l" rtl="0">
              <a:spcBef>
                <a:spcPts val="0"/>
              </a:spcBef>
              <a:spcAft>
                <a:spcPts val="0"/>
              </a:spcAft>
              <a:buClr>
                <a:srgbClr val="434343"/>
              </a:buClr>
              <a:buSzPts val="2000"/>
              <a:buChar char="●"/>
            </a:pPr>
            <a:r>
              <a:rPr lang="fi" sz="2000">
                <a:solidFill>
                  <a:srgbClr val="434343"/>
                </a:solidFill>
              </a:rPr>
              <a:t>Globalisaatio = maailman eri osat kytkeytyneet tiukemmin toisiinsa ja ovat voimakkaassa vuorovaikutuksessa - talous, tieto, kulttuuri, yms</a:t>
            </a:r>
            <a:endParaRPr sz="2000">
              <a:solidFill>
                <a:srgbClr val="434343"/>
              </a:solidFill>
            </a:endParaRPr>
          </a:p>
          <a:p>
            <a:pPr marL="914400" lvl="1" indent="-355600" algn="l" rtl="0">
              <a:spcBef>
                <a:spcPts val="0"/>
              </a:spcBef>
              <a:spcAft>
                <a:spcPts val="0"/>
              </a:spcAft>
              <a:buClr>
                <a:srgbClr val="434343"/>
              </a:buClr>
              <a:buSzPts val="2000"/>
              <a:buChar char="○"/>
            </a:pPr>
            <a:r>
              <a:rPr lang="fi" sz="2000">
                <a:solidFill>
                  <a:srgbClr val="434343"/>
                </a:solidFill>
              </a:rPr>
              <a:t>myös kriisit, kansainväliset yhteisöt kuten EU, YK, OECD</a:t>
            </a:r>
            <a:endParaRPr sz="2000">
              <a:solidFill>
                <a:srgbClr val="434343"/>
              </a:solidFill>
            </a:endParaRPr>
          </a:p>
          <a:p>
            <a:pPr marL="0" lvl="0" indent="0" algn="l" rtl="0">
              <a:spcBef>
                <a:spcPts val="1200"/>
              </a:spcBef>
              <a:spcAft>
                <a:spcPts val="0"/>
              </a:spcAft>
              <a:buNone/>
            </a:pPr>
            <a:endParaRPr sz="2000">
              <a:solidFill>
                <a:srgbClr val="434343"/>
              </a:solidFill>
            </a:endParaRPr>
          </a:p>
          <a:p>
            <a:pPr marL="0" lvl="0" indent="0" algn="l" rtl="0">
              <a:spcBef>
                <a:spcPts val="1200"/>
              </a:spcBef>
              <a:spcAft>
                <a:spcPts val="1200"/>
              </a:spcAft>
              <a:buNone/>
            </a:pPr>
            <a:r>
              <a:rPr lang="fi" sz="2000">
                <a:solidFill>
                  <a:srgbClr val="434343"/>
                </a:solidFill>
              </a:rPr>
              <a:t>Jos ehdit, tehtävä 11</a:t>
            </a:r>
            <a:endParaRPr sz="2000">
              <a:solidFill>
                <a:srgbClr val="434343"/>
              </a:solidFill>
            </a:endParaRPr>
          </a:p>
        </p:txBody>
      </p:sp>
      <p:pic>
        <p:nvPicPr>
          <p:cNvPr id="144" name="Google Shape;144;p26"/>
          <p:cNvPicPr preferRelativeResize="0"/>
          <p:nvPr/>
        </p:nvPicPr>
        <p:blipFill>
          <a:blip r:embed="rId3">
            <a:alphaModFix/>
          </a:blip>
          <a:stretch>
            <a:fillRect/>
          </a:stretch>
        </p:blipFill>
        <p:spPr>
          <a:xfrm>
            <a:off x="3732850" y="3300650"/>
            <a:ext cx="4622626" cy="26964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fade">
                                      <p:cBhvr>
                                        <p:cTn id="7" dur="10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Effect transition="in" filter="fade">
                                      <p:cBhvr>
                                        <p:cTn id="12" dur="1000"/>
                                        <p:tgtEl>
                                          <p:spTgt spid="1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animEffect transition="in" filter="fade">
                                      <p:cBhvr>
                                        <p:cTn id="17" dur="1000"/>
                                        <p:tgtEl>
                                          <p:spTgt spid="1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xEl>
                                              <p:pRg st="3" end="3"/>
                                            </p:txEl>
                                          </p:spTgt>
                                        </p:tgtEl>
                                        <p:attrNameLst>
                                          <p:attrName>style.visibility</p:attrName>
                                        </p:attrNameLst>
                                      </p:cBhvr>
                                      <p:to>
                                        <p:strVal val="visible"/>
                                      </p:to>
                                    </p:set>
                                    <p:animEffect transition="in" filter="fade">
                                      <p:cBhvr>
                                        <p:cTn id="22" dur="1000"/>
                                        <p:tgtEl>
                                          <p:spTgt spid="1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
                                            <p:txEl>
                                              <p:pRg st="4" end="4"/>
                                            </p:txEl>
                                          </p:spTgt>
                                        </p:tgtEl>
                                        <p:attrNameLst>
                                          <p:attrName>style.visibility</p:attrName>
                                        </p:attrNameLst>
                                      </p:cBhvr>
                                      <p:to>
                                        <p:strVal val="visible"/>
                                      </p:to>
                                    </p:set>
                                    <p:animEffect transition="in" filter="fade">
                                      <p:cBhvr>
                                        <p:cTn id="27" dur="1000"/>
                                        <p:tgtEl>
                                          <p:spTgt spid="1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
                                            <p:txEl>
                                              <p:pRg st="5" end="5"/>
                                            </p:txEl>
                                          </p:spTgt>
                                        </p:tgtEl>
                                        <p:attrNameLst>
                                          <p:attrName>style.visibility</p:attrName>
                                        </p:attrNameLst>
                                      </p:cBhvr>
                                      <p:to>
                                        <p:strVal val="visible"/>
                                      </p:to>
                                    </p:set>
                                    <p:animEffect transition="in" filter="fade">
                                      <p:cBhvr>
                                        <p:cTn id="32" dur="1000"/>
                                        <p:tgtEl>
                                          <p:spTgt spid="1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278575" y="617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Lyhyt esseeharjoitus: Luvun 5 Tehtävä 11</a:t>
            </a:r>
            <a:endParaRPr/>
          </a:p>
        </p:txBody>
      </p:sp>
      <p:sp>
        <p:nvSpPr>
          <p:cNvPr id="150" name="Google Shape;150;p27"/>
          <p:cNvSpPr txBox="1">
            <a:spLocks noGrp="1"/>
          </p:cNvSpPr>
          <p:nvPr>
            <p:ph type="body" idx="1"/>
          </p:nvPr>
        </p:nvSpPr>
        <p:spPr>
          <a:xfrm>
            <a:off x="217675" y="832800"/>
            <a:ext cx="8614500" cy="4168800"/>
          </a:xfrm>
          <a:prstGeom prst="rect">
            <a:avLst/>
          </a:prstGeom>
        </p:spPr>
        <p:txBody>
          <a:bodyPr spcFirstLastPara="1" wrap="square" lIns="91425" tIns="91425" rIns="91425" bIns="91425" anchor="ctr" anchorCtr="0">
            <a:noAutofit/>
          </a:bodyPr>
          <a:lstStyle/>
          <a:p>
            <a:pPr marL="0" lvl="0" indent="0" algn="l" rtl="0">
              <a:spcBef>
                <a:spcPts val="800"/>
              </a:spcBef>
              <a:spcAft>
                <a:spcPts val="0"/>
              </a:spcAft>
              <a:buClr>
                <a:schemeClr val="dk2"/>
              </a:buClr>
              <a:buSzPts val="1100"/>
              <a:buFont typeface="Arial"/>
              <a:buNone/>
            </a:pPr>
            <a:r>
              <a:rPr lang="fi">
                <a:solidFill>
                  <a:schemeClr val="accent1"/>
                </a:solidFill>
                <a:highlight>
                  <a:srgbClr val="FFFFFF"/>
                </a:highlight>
                <a:latin typeface="Times New Roman"/>
                <a:ea typeface="Times New Roman"/>
                <a:cs typeface="Times New Roman"/>
                <a:sym typeface="Times New Roman"/>
              </a:rPr>
              <a:t>Ison-Britannian pääministeri Winston Churchill sanoi parlamentin alahuoneessa 11.11.1947 seuraavasti:</a:t>
            </a:r>
            <a:endParaRPr>
              <a:solidFill>
                <a:schemeClr val="accent1"/>
              </a:solidFill>
              <a:highlight>
                <a:srgbClr val="FFFFFF"/>
              </a:highlight>
              <a:latin typeface="Times New Roman"/>
              <a:ea typeface="Times New Roman"/>
              <a:cs typeface="Times New Roman"/>
              <a:sym typeface="Times New Roman"/>
            </a:endParaRPr>
          </a:p>
          <a:p>
            <a:pPr marL="0" lvl="0" indent="0" algn="l" rtl="0">
              <a:lnSpc>
                <a:spcPct val="190909"/>
              </a:lnSpc>
              <a:spcBef>
                <a:spcPts val="1100"/>
              </a:spcBef>
              <a:spcAft>
                <a:spcPts val="0"/>
              </a:spcAft>
              <a:buClr>
                <a:schemeClr val="dk2"/>
              </a:buClr>
              <a:buSzPts val="1100"/>
              <a:buFont typeface="Arial"/>
              <a:buNone/>
            </a:pPr>
            <a:r>
              <a:rPr lang="fi" i="1">
                <a:solidFill>
                  <a:schemeClr val="accent1"/>
                </a:solidFill>
                <a:highlight>
                  <a:srgbClr val="FFFFFF"/>
                </a:highlight>
                <a:latin typeface="Times New Roman"/>
                <a:ea typeface="Times New Roman"/>
                <a:cs typeface="Times New Roman"/>
                <a:sym typeface="Times New Roman"/>
              </a:rPr>
              <a:t>Monia valtiomuotoja on kokeiltu ja kokeillaan tässä synnin ja murheen maailmassa. Kukaan ei väitä, että demokratia olisi täydellinen tai kaikkitietävä. Itse asiassa on sanottu, että demokratia on huonoin hallintotapa, ellei mukaan lasketa kaikkia muita hallintotapoja, joita aika ajoin on kokeiltu.</a:t>
            </a:r>
            <a:endParaRPr i="1">
              <a:solidFill>
                <a:schemeClr val="accent1"/>
              </a:solidFill>
              <a:highlight>
                <a:srgbClr val="FFFFFF"/>
              </a:highlight>
              <a:latin typeface="Times New Roman"/>
              <a:ea typeface="Times New Roman"/>
              <a:cs typeface="Times New Roman"/>
              <a:sym typeface="Times New Roman"/>
            </a:endParaRPr>
          </a:p>
          <a:p>
            <a:pPr marL="0" lvl="0" indent="0" algn="l" rtl="0">
              <a:spcBef>
                <a:spcPts val="800"/>
              </a:spcBef>
              <a:spcAft>
                <a:spcPts val="0"/>
              </a:spcAft>
              <a:buClr>
                <a:schemeClr val="dk2"/>
              </a:buClr>
              <a:buSzPts val="1100"/>
              <a:buFont typeface="Arial"/>
              <a:buNone/>
            </a:pPr>
            <a:r>
              <a:rPr lang="fi">
                <a:solidFill>
                  <a:schemeClr val="accent1"/>
                </a:solidFill>
                <a:highlight>
                  <a:srgbClr val="FFFFFF"/>
                </a:highlight>
                <a:latin typeface="Times New Roman"/>
                <a:ea typeface="Times New Roman"/>
                <a:cs typeface="Times New Roman"/>
                <a:sym typeface="Times New Roman"/>
              </a:rPr>
              <a:t>1. Kerro mitä demokratia, edustuksellinen demokratia ja suora demokratia tarkoittavat.</a:t>
            </a:r>
            <a:endParaRPr>
              <a:solidFill>
                <a:schemeClr val="accent1"/>
              </a:solidFill>
              <a:highlight>
                <a:srgbClr val="FFFFFF"/>
              </a:highlight>
              <a:latin typeface="Times New Roman"/>
              <a:ea typeface="Times New Roman"/>
              <a:cs typeface="Times New Roman"/>
              <a:sym typeface="Times New Roman"/>
            </a:endParaRPr>
          </a:p>
          <a:p>
            <a:pPr marL="0" lvl="0" indent="0" algn="l" rtl="0">
              <a:spcBef>
                <a:spcPts val="800"/>
              </a:spcBef>
              <a:spcAft>
                <a:spcPts val="0"/>
              </a:spcAft>
              <a:buClr>
                <a:schemeClr val="dk2"/>
              </a:buClr>
              <a:buSzPts val="1100"/>
              <a:buFont typeface="Arial"/>
              <a:buNone/>
            </a:pPr>
            <a:r>
              <a:rPr lang="fi">
                <a:solidFill>
                  <a:schemeClr val="accent1"/>
                </a:solidFill>
                <a:highlight>
                  <a:srgbClr val="FFFFFF"/>
                </a:highlight>
                <a:latin typeface="Times New Roman"/>
                <a:ea typeface="Times New Roman"/>
                <a:cs typeface="Times New Roman"/>
                <a:sym typeface="Times New Roman"/>
              </a:rPr>
              <a:t>2. Pohdi, millaisia etuja demokraattisella järjestelmällä on.</a:t>
            </a:r>
            <a:endParaRPr>
              <a:solidFill>
                <a:schemeClr val="accent1"/>
              </a:solidFill>
              <a:highlight>
                <a:srgbClr val="FFFFFF"/>
              </a:highlight>
              <a:latin typeface="Times New Roman"/>
              <a:ea typeface="Times New Roman"/>
              <a:cs typeface="Times New Roman"/>
              <a:sym typeface="Times New Roman"/>
            </a:endParaRPr>
          </a:p>
          <a:p>
            <a:pPr marL="0" lvl="0" indent="0" algn="l" rtl="0">
              <a:spcBef>
                <a:spcPts val="800"/>
              </a:spcBef>
              <a:spcAft>
                <a:spcPts val="800"/>
              </a:spcAft>
              <a:buNone/>
            </a:pPr>
            <a:r>
              <a:rPr lang="fi">
                <a:solidFill>
                  <a:schemeClr val="accent1"/>
                </a:solidFill>
                <a:highlight>
                  <a:srgbClr val="FFFFFF"/>
                </a:highlight>
                <a:latin typeface="Times New Roman"/>
                <a:ea typeface="Times New Roman"/>
                <a:cs typeface="Times New Roman"/>
                <a:sym typeface="Times New Roman"/>
              </a:rPr>
              <a:t>3. Millaisia riskejä edustuksellinen demokratia sisältää?</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Luku 5 Tehtävä 7</a:t>
            </a:r>
            <a:endParaRPr/>
          </a:p>
        </p:txBody>
      </p:sp>
      <p:sp>
        <p:nvSpPr>
          <p:cNvPr id="156" name="Google Shape;15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3855825" y="2799500"/>
            <a:ext cx="5589026" cy="2283700"/>
          </a:xfrm>
          <a:prstGeom prst="rect">
            <a:avLst/>
          </a:prstGeom>
          <a:noFill/>
          <a:ln>
            <a:noFill/>
          </a:ln>
        </p:spPr>
      </p:pic>
      <p:sp>
        <p:nvSpPr>
          <p:cNvPr id="97" name="Google Shape;97;p19"/>
          <p:cNvSpPr txBox="1">
            <a:spLocks noGrp="1"/>
          </p:cNvSpPr>
          <p:nvPr>
            <p:ph type="title"/>
          </p:nvPr>
        </p:nvSpPr>
        <p:spPr>
          <a:xfrm>
            <a:off x="311700" y="264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Kansalaisten osallistuminen - Omia pohdintojanne</a:t>
            </a:r>
            <a:endParaRPr/>
          </a:p>
        </p:txBody>
      </p:sp>
      <p:sp>
        <p:nvSpPr>
          <p:cNvPr id="98" name="Google Shape;9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434343"/>
              </a:buClr>
              <a:buSzPts val="2000"/>
              <a:buChar char="●"/>
            </a:pPr>
            <a:r>
              <a:rPr lang="fi" sz="2000" dirty="0">
                <a:solidFill>
                  <a:srgbClr val="434343"/>
                </a:solidFill>
              </a:rPr>
              <a:t>Miksi matalaa äänestysprosenttia ja matalaa osallistumista päätöksentekoon sekä muuhun vaikuttamiseen voitaisiin pitää ongelmallisena?</a:t>
            </a:r>
            <a:endParaRPr sz="2000" dirty="0">
              <a:solidFill>
                <a:srgbClr val="434343"/>
              </a:solidFill>
            </a:endParaRPr>
          </a:p>
          <a:p>
            <a:pPr marL="457200" lvl="0" indent="-355600" algn="l" rtl="0">
              <a:spcBef>
                <a:spcPts val="0"/>
              </a:spcBef>
              <a:spcAft>
                <a:spcPts val="0"/>
              </a:spcAft>
              <a:buClr>
                <a:srgbClr val="434343"/>
              </a:buClr>
              <a:buSzPts val="2000"/>
              <a:buChar char="●"/>
            </a:pPr>
            <a:r>
              <a:rPr lang="fi" sz="2000" dirty="0">
                <a:solidFill>
                  <a:srgbClr val="434343"/>
                </a:solidFill>
              </a:rPr>
              <a:t>Kuinka ihmisiä voisi saada kiinnostumaan päätöksenteosta tai muusta vaikuttamisesta?</a:t>
            </a:r>
            <a:endParaRPr sz="2000" dirty="0">
              <a:solidFill>
                <a:srgbClr val="434343"/>
              </a:solidFill>
            </a:endParaRPr>
          </a:p>
          <a:p>
            <a:pPr marL="0" lvl="0" indent="0" algn="l" rtl="0">
              <a:spcBef>
                <a:spcPts val="1200"/>
              </a:spcBef>
              <a:spcAft>
                <a:spcPts val="0"/>
              </a:spcAft>
              <a:buNone/>
            </a:pPr>
            <a:endParaRPr sz="2000">
              <a:solidFill>
                <a:srgbClr val="434343"/>
              </a:solidFill>
            </a:endParaRPr>
          </a:p>
          <a:p>
            <a:pPr marL="0" lvl="0" indent="0" algn="l" rtl="0">
              <a:spcBef>
                <a:spcPts val="1200"/>
              </a:spcBef>
              <a:spcAft>
                <a:spcPts val="0"/>
              </a:spcAft>
              <a:buNone/>
            </a:pPr>
            <a:endParaRPr sz="2000">
              <a:solidFill>
                <a:srgbClr val="43434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Effect transition="in" filter="fade">
                                      <p:cBhvr>
                                        <p:cTn id="7" dur="1000"/>
                                        <p:tgtEl>
                                          <p:spTgt spid="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xEl>
                                              <p:pRg st="1" end="1"/>
                                            </p:txEl>
                                          </p:spTgt>
                                        </p:tgtEl>
                                        <p:attrNameLst>
                                          <p:attrName>style.visibility</p:attrName>
                                        </p:attrNameLst>
                                      </p:cBhvr>
                                      <p:to>
                                        <p:strVal val="visible"/>
                                      </p:to>
                                    </p:set>
                                    <p:animEffect transition="in" filter="fade">
                                      <p:cBhvr>
                                        <p:cTn id="12" dur="1000"/>
                                        <p:tgtEl>
                                          <p:spTgt spid="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Luvun 5 Tiivistelmä</a:t>
            </a:r>
            <a:endParaRPr/>
          </a:p>
        </p:txBody>
      </p:sp>
      <p:sp>
        <p:nvSpPr>
          <p:cNvPr id="162" name="Google Shape;162;p29"/>
          <p:cNvSpPr txBox="1">
            <a:spLocks noGrp="1"/>
          </p:cNvSpPr>
          <p:nvPr>
            <p:ph type="body" idx="1"/>
          </p:nvPr>
        </p:nvSpPr>
        <p:spPr>
          <a:xfrm>
            <a:off x="209800" y="1068425"/>
            <a:ext cx="8622600" cy="3966600"/>
          </a:xfrm>
          <a:prstGeom prst="rect">
            <a:avLst/>
          </a:prstGeom>
        </p:spPr>
        <p:txBody>
          <a:bodyPr spcFirstLastPara="1" wrap="square" lIns="91425" tIns="91425" rIns="91425" bIns="91425" anchor="t" anchorCtr="0">
            <a:normAutofit/>
          </a:bodyPr>
          <a:lstStyle/>
          <a:p>
            <a:pPr marL="457200" lvl="0" indent="-317500" algn="l" rtl="0">
              <a:spcBef>
                <a:spcPts val="1200"/>
              </a:spcBef>
              <a:spcAft>
                <a:spcPts val="0"/>
              </a:spcAft>
              <a:buClr>
                <a:srgbClr val="434343"/>
              </a:buClr>
              <a:buSzPts val="1400"/>
              <a:buFont typeface="Arial"/>
              <a:buChar char="●"/>
            </a:pPr>
            <a:r>
              <a:rPr lang="fi" sz="2100">
                <a:solidFill>
                  <a:srgbClr val="434343"/>
                </a:solidFill>
              </a:rPr>
              <a:t>Suomessa harjoitetaan edustuksellista demokratiaa: valitsemme vaaleilla henkilöt edustamaan itseämme.</a:t>
            </a:r>
            <a:endParaRPr sz="2100">
              <a:solidFill>
                <a:srgbClr val="434343"/>
              </a:solidFill>
            </a:endParaRPr>
          </a:p>
          <a:p>
            <a:pPr marL="457200" lvl="0" indent="-317500" algn="l" rtl="0">
              <a:spcBef>
                <a:spcPts val="0"/>
              </a:spcBef>
              <a:spcAft>
                <a:spcPts val="0"/>
              </a:spcAft>
              <a:buClr>
                <a:srgbClr val="434343"/>
              </a:buClr>
              <a:buSzPts val="1400"/>
              <a:buFont typeface="Arial"/>
              <a:buChar char="●"/>
            </a:pPr>
            <a:r>
              <a:rPr lang="fi" sz="2100">
                <a:solidFill>
                  <a:srgbClr val="434343"/>
                </a:solidFill>
              </a:rPr>
              <a:t>Kansanäänestykset ovat suoraa demokratiaa.</a:t>
            </a:r>
            <a:endParaRPr sz="2100">
              <a:solidFill>
                <a:srgbClr val="434343"/>
              </a:solidFill>
            </a:endParaRPr>
          </a:p>
          <a:p>
            <a:pPr marL="457200" lvl="0" indent="-317500" algn="l" rtl="0">
              <a:spcBef>
                <a:spcPts val="0"/>
              </a:spcBef>
              <a:spcAft>
                <a:spcPts val="0"/>
              </a:spcAft>
              <a:buClr>
                <a:srgbClr val="434343"/>
              </a:buClr>
              <a:buSzPts val="1400"/>
              <a:buFont typeface="Arial"/>
              <a:buChar char="●"/>
            </a:pPr>
            <a:r>
              <a:rPr lang="fi" sz="2100">
                <a:solidFill>
                  <a:srgbClr val="434343"/>
                </a:solidFill>
              </a:rPr>
              <a:t>Demokratiassa valta on sekä legaalia että legitiimiä.</a:t>
            </a:r>
            <a:endParaRPr sz="2100">
              <a:solidFill>
                <a:srgbClr val="434343"/>
              </a:solidFill>
            </a:endParaRPr>
          </a:p>
          <a:p>
            <a:pPr marL="457200" lvl="0" indent="-317500" algn="l" rtl="0">
              <a:spcBef>
                <a:spcPts val="0"/>
              </a:spcBef>
              <a:spcAft>
                <a:spcPts val="0"/>
              </a:spcAft>
              <a:buClr>
                <a:srgbClr val="434343"/>
              </a:buClr>
              <a:buSzPts val="1400"/>
              <a:buFont typeface="Arial"/>
              <a:buChar char="●"/>
            </a:pPr>
            <a:r>
              <a:rPr lang="fi" sz="2100">
                <a:solidFill>
                  <a:srgbClr val="434343"/>
                </a:solidFill>
              </a:rPr>
              <a:t>Demokratiassa kunnioitetaan oikeusvaltioperiaatetta.</a:t>
            </a:r>
            <a:endParaRPr sz="2100">
              <a:solidFill>
                <a:srgbClr val="434343"/>
              </a:solidFill>
            </a:endParaRPr>
          </a:p>
          <a:p>
            <a:pPr marL="457200" lvl="0" indent="-317500" algn="l" rtl="0">
              <a:spcBef>
                <a:spcPts val="0"/>
              </a:spcBef>
              <a:spcAft>
                <a:spcPts val="0"/>
              </a:spcAft>
              <a:buClr>
                <a:srgbClr val="434343"/>
              </a:buClr>
              <a:buSzPts val="1400"/>
              <a:buFont typeface="Arial"/>
              <a:buChar char="●"/>
            </a:pPr>
            <a:r>
              <a:rPr lang="fi" sz="2100">
                <a:solidFill>
                  <a:srgbClr val="434343"/>
                </a:solidFill>
              </a:rPr>
              <a:t>Demokratian toteutuminen vaatii kansalaisilta aktiivisuutta.</a:t>
            </a:r>
            <a:endParaRPr sz="2100">
              <a:solidFill>
                <a:srgbClr val="434343"/>
              </a:solidFill>
            </a:endParaRPr>
          </a:p>
          <a:p>
            <a:pPr marL="457200" lvl="0" indent="-317500" algn="l" rtl="0">
              <a:spcBef>
                <a:spcPts val="0"/>
              </a:spcBef>
              <a:spcAft>
                <a:spcPts val="0"/>
              </a:spcAft>
              <a:buClr>
                <a:srgbClr val="434343"/>
              </a:buClr>
              <a:buSzPts val="1400"/>
              <a:buFont typeface="Arial"/>
              <a:buChar char="●"/>
            </a:pPr>
            <a:r>
              <a:rPr lang="fi" sz="2100">
                <a:solidFill>
                  <a:srgbClr val="434343"/>
                </a:solidFill>
              </a:rPr>
              <a:t>Maailmassa on yhä maita, jotka ovat diktatuureja.</a:t>
            </a:r>
            <a:endParaRPr sz="2100">
              <a:solidFill>
                <a:srgbClr val="434343"/>
              </a:solidFill>
            </a:endParaRPr>
          </a:p>
          <a:p>
            <a:pPr marL="457200" lvl="0" indent="-317500" algn="l" rtl="0">
              <a:spcBef>
                <a:spcPts val="0"/>
              </a:spcBef>
              <a:spcAft>
                <a:spcPts val="0"/>
              </a:spcAft>
              <a:buClr>
                <a:srgbClr val="434343"/>
              </a:buClr>
              <a:buSzPts val="1400"/>
              <a:buFont typeface="Arial"/>
              <a:buChar char="●"/>
            </a:pPr>
            <a:r>
              <a:rPr lang="fi" sz="2100">
                <a:solidFill>
                  <a:srgbClr val="434343"/>
                </a:solidFill>
              </a:rPr>
              <a:t>Diktatuureissa tiedonvälitys ei ole vapaata eikä vallanpitäjiä voi arvostella ilman seurauksia.</a:t>
            </a:r>
            <a:endParaRPr sz="2100">
              <a:solidFill>
                <a:srgbClr val="43434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Effect transition="in" filter="fade">
                                      <p:cBhvr>
                                        <p:cTn id="7" dur="1000"/>
                                        <p:tgtEl>
                                          <p:spTgt spid="1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
                                            <p:txEl>
                                              <p:pRg st="1" end="1"/>
                                            </p:txEl>
                                          </p:spTgt>
                                        </p:tgtEl>
                                        <p:attrNameLst>
                                          <p:attrName>style.visibility</p:attrName>
                                        </p:attrNameLst>
                                      </p:cBhvr>
                                      <p:to>
                                        <p:strVal val="visible"/>
                                      </p:to>
                                    </p:set>
                                    <p:animEffect transition="in" filter="fade">
                                      <p:cBhvr>
                                        <p:cTn id="12" dur="1000"/>
                                        <p:tgtEl>
                                          <p:spTgt spid="1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xEl>
                                              <p:pRg st="2" end="2"/>
                                            </p:txEl>
                                          </p:spTgt>
                                        </p:tgtEl>
                                        <p:attrNameLst>
                                          <p:attrName>style.visibility</p:attrName>
                                        </p:attrNameLst>
                                      </p:cBhvr>
                                      <p:to>
                                        <p:strVal val="visible"/>
                                      </p:to>
                                    </p:set>
                                    <p:animEffect transition="in" filter="fade">
                                      <p:cBhvr>
                                        <p:cTn id="17" dur="1000"/>
                                        <p:tgtEl>
                                          <p:spTgt spid="1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2">
                                            <p:txEl>
                                              <p:pRg st="3" end="3"/>
                                            </p:txEl>
                                          </p:spTgt>
                                        </p:tgtEl>
                                        <p:attrNameLst>
                                          <p:attrName>style.visibility</p:attrName>
                                        </p:attrNameLst>
                                      </p:cBhvr>
                                      <p:to>
                                        <p:strVal val="visible"/>
                                      </p:to>
                                    </p:set>
                                    <p:animEffect transition="in" filter="fade">
                                      <p:cBhvr>
                                        <p:cTn id="22" dur="1000"/>
                                        <p:tgtEl>
                                          <p:spTgt spid="1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2">
                                            <p:txEl>
                                              <p:pRg st="4" end="4"/>
                                            </p:txEl>
                                          </p:spTgt>
                                        </p:tgtEl>
                                        <p:attrNameLst>
                                          <p:attrName>style.visibility</p:attrName>
                                        </p:attrNameLst>
                                      </p:cBhvr>
                                      <p:to>
                                        <p:strVal val="visible"/>
                                      </p:to>
                                    </p:set>
                                    <p:animEffect transition="in" filter="fade">
                                      <p:cBhvr>
                                        <p:cTn id="27" dur="1000"/>
                                        <p:tgtEl>
                                          <p:spTgt spid="1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2">
                                            <p:txEl>
                                              <p:pRg st="5" end="5"/>
                                            </p:txEl>
                                          </p:spTgt>
                                        </p:tgtEl>
                                        <p:attrNameLst>
                                          <p:attrName>style.visibility</p:attrName>
                                        </p:attrNameLst>
                                      </p:cBhvr>
                                      <p:to>
                                        <p:strVal val="visible"/>
                                      </p:to>
                                    </p:set>
                                    <p:animEffect transition="in" filter="fade">
                                      <p:cBhvr>
                                        <p:cTn id="32" dur="1000"/>
                                        <p:tgtEl>
                                          <p:spTgt spid="1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2">
                                            <p:txEl>
                                              <p:pRg st="6" end="6"/>
                                            </p:txEl>
                                          </p:spTgt>
                                        </p:tgtEl>
                                        <p:attrNameLst>
                                          <p:attrName>style.visibility</p:attrName>
                                        </p:attrNameLst>
                                      </p:cBhvr>
                                      <p:to>
                                        <p:strVal val="visible"/>
                                      </p:to>
                                    </p:set>
                                    <p:animEffect transition="in" filter="fade">
                                      <p:cBhvr>
                                        <p:cTn id="37" dur="1000"/>
                                        <p:tgtEl>
                                          <p:spTgt spid="1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D5FC7D-8CC3-FE9F-E8ED-2A6B17A5504A}"/>
              </a:ext>
            </a:extLst>
          </p:cNvPr>
          <p:cNvSpPr>
            <a:spLocks noGrp="1"/>
          </p:cNvSpPr>
          <p:nvPr>
            <p:ph type="title"/>
          </p:nvPr>
        </p:nvSpPr>
        <p:spPr/>
        <p:txBody>
          <a:bodyPr>
            <a:normAutofit fontScale="90000"/>
          </a:bodyPr>
          <a:lstStyle/>
          <a:p>
            <a:r>
              <a:rPr lang="fi-FI" dirty="0"/>
              <a:t>Luetaan sivun 77 politiikan lukutaidon ABCD</a:t>
            </a:r>
          </a:p>
        </p:txBody>
      </p:sp>
      <p:sp>
        <p:nvSpPr>
          <p:cNvPr id="3" name="Tekstin paikkamerkki 2">
            <a:extLst>
              <a:ext uri="{FF2B5EF4-FFF2-40B4-BE49-F238E27FC236}">
                <a16:creationId xmlns:a16="http://schemas.microsoft.com/office/drawing/2014/main" id="{B687796F-F2D3-FDD5-950A-39EF1886F81F}"/>
              </a:ext>
            </a:extLst>
          </p:cNvPr>
          <p:cNvSpPr>
            <a:spLocks noGrp="1"/>
          </p:cNvSpPr>
          <p:nvPr>
            <p:ph type="body" idx="1"/>
          </p:nvPr>
        </p:nvSpPr>
        <p:spPr>
          <a:xfrm>
            <a:off x="186440" y="1089845"/>
            <a:ext cx="8645860" cy="3479030"/>
          </a:xfrm>
        </p:spPr>
        <p:txBody>
          <a:bodyPr/>
          <a:lstStyle/>
          <a:p>
            <a:r>
              <a:rPr lang="fi-FI" dirty="0">
                <a:solidFill>
                  <a:schemeClr val="bg2"/>
                </a:solidFill>
              </a:rPr>
              <a:t>Sitten sivun 79 </a:t>
            </a:r>
            <a:r>
              <a:rPr lang="fi-FI" i="1" dirty="0">
                <a:solidFill>
                  <a:schemeClr val="bg2"/>
                </a:solidFill>
              </a:rPr>
              <a:t>Minä ja yhteiskunta </a:t>
            </a:r>
            <a:r>
              <a:rPr lang="fi-FI" dirty="0">
                <a:solidFill>
                  <a:schemeClr val="bg2"/>
                </a:solidFill>
              </a:rPr>
              <a:t>teksti</a:t>
            </a:r>
          </a:p>
        </p:txBody>
      </p:sp>
      <p:pic>
        <p:nvPicPr>
          <p:cNvPr id="4" name="Kuva 4" descr="Kuva, joka sisältää kohteen teksti&#10;&#10;Kuvaus luotu automaattisesti">
            <a:extLst>
              <a:ext uri="{FF2B5EF4-FFF2-40B4-BE49-F238E27FC236}">
                <a16:creationId xmlns:a16="http://schemas.microsoft.com/office/drawing/2014/main" id="{298697E4-1DA3-A437-2B6C-C3FB6447D068}"/>
              </a:ext>
            </a:extLst>
          </p:cNvPr>
          <p:cNvPicPr>
            <a:picLocks noChangeAspect="1"/>
          </p:cNvPicPr>
          <p:nvPr/>
        </p:nvPicPr>
        <p:blipFill>
          <a:blip r:embed="rId2"/>
          <a:stretch>
            <a:fillRect/>
          </a:stretch>
        </p:blipFill>
        <p:spPr>
          <a:xfrm>
            <a:off x="4567564" y="1654349"/>
            <a:ext cx="3649249" cy="3306610"/>
          </a:xfrm>
          <a:prstGeom prst="rect">
            <a:avLst/>
          </a:prstGeom>
        </p:spPr>
      </p:pic>
    </p:spTree>
    <p:extLst>
      <p:ext uri="{BB962C8B-B14F-4D97-AF65-F5344CB8AC3E}">
        <p14:creationId xmlns:p14="http://schemas.microsoft.com/office/powerpoint/2010/main" val="396440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5">
            <a:extLst>
              <a:ext uri="{FF2B5EF4-FFF2-40B4-BE49-F238E27FC236}">
                <a16:creationId xmlns:a16="http://schemas.microsoft.com/office/drawing/2014/main" id="{1FDC4253-BDD0-C735-FA28-FB058589AE25}"/>
              </a:ext>
            </a:extLst>
          </p:cNvPr>
          <p:cNvPicPr>
            <a:picLocks noChangeAspect="1"/>
          </p:cNvPicPr>
          <p:nvPr/>
        </p:nvPicPr>
        <p:blipFill>
          <a:blip r:embed="rId2"/>
          <a:stretch>
            <a:fillRect/>
          </a:stretch>
        </p:blipFill>
        <p:spPr>
          <a:xfrm>
            <a:off x="327243" y="250420"/>
            <a:ext cx="8270308" cy="4642663"/>
          </a:xfrm>
          <a:prstGeom prst="rect">
            <a:avLst/>
          </a:prstGeom>
        </p:spPr>
      </p:pic>
      <p:sp>
        <p:nvSpPr>
          <p:cNvPr id="2" name="Otsikko 1">
            <a:extLst>
              <a:ext uri="{FF2B5EF4-FFF2-40B4-BE49-F238E27FC236}">
                <a16:creationId xmlns:a16="http://schemas.microsoft.com/office/drawing/2014/main" id="{9D65481F-A8D1-2DD8-7D4D-9811B57B748E}"/>
              </a:ext>
            </a:extLst>
          </p:cNvPr>
          <p:cNvSpPr>
            <a:spLocks noGrp="1"/>
          </p:cNvSpPr>
          <p:nvPr>
            <p:ph type="title"/>
          </p:nvPr>
        </p:nvSpPr>
        <p:spPr>
          <a:xfrm>
            <a:off x="1307896" y="2677438"/>
            <a:ext cx="8183700" cy="785700"/>
          </a:xfrm>
        </p:spPr>
        <p:txBody>
          <a:bodyPr/>
          <a:lstStyle/>
          <a:p>
            <a:r>
              <a:rPr lang="fi-FI" dirty="0">
                <a:highlight>
                  <a:srgbClr val="C0C0C0"/>
                </a:highlight>
              </a:rPr>
              <a:t>11. Puolueet osana demokratiaa</a:t>
            </a:r>
          </a:p>
        </p:txBody>
      </p:sp>
    </p:spTree>
    <p:extLst>
      <p:ext uri="{BB962C8B-B14F-4D97-AF65-F5344CB8AC3E}">
        <p14:creationId xmlns:p14="http://schemas.microsoft.com/office/powerpoint/2010/main" val="243681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E71F19-9438-B10C-C696-236BD815764F}"/>
              </a:ext>
            </a:extLst>
          </p:cNvPr>
          <p:cNvSpPr>
            <a:spLocks noGrp="1"/>
          </p:cNvSpPr>
          <p:nvPr>
            <p:ph type="title"/>
          </p:nvPr>
        </p:nvSpPr>
        <p:spPr>
          <a:xfrm>
            <a:off x="311700" y="319765"/>
            <a:ext cx="8520600" cy="623400"/>
          </a:xfrm>
        </p:spPr>
        <p:txBody>
          <a:bodyPr>
            <a:normAutofit fontScale="90000"/>
          </a:bodyPr>
          <a:lstStyle/>
          <a:p>
            <a:r>
              <a:rPr lang="fi-FI" dirty="0"/>
              <a:t>Miksi puolueita on?</a:t>
            </a:r>
          </a:p>
        </p:txBody>
      </p:sp>
      <p:sp>
        <p:nvSpPr>
          <p:cNvPr id="3" name="Tekstin paikkamerkki 2">
            <a:extLst>
              <a:ext uri="{FF2B5EF4-FFF2-40B4-BE49-F238E27FC236}">
                <a16:creationId xmlns:a16="http://schemas.microsoft.com/office/drawing/2014/main" id="{625501FF-04C8-0264-74D1-2ECDCF139508}"/>
              </a:ext>
            </a:extLst>
          </p:cNvPr>
          <p:cNvSpPr>
            <a:spLocks noGrp="1"/>
          </p:cNvSpPr>
          <p:nvPr>
            <p:ph type="body" idx="1"/>
          </p:nvPr>
        </p:nvSpPr>
        <p:spPr>
          <a:xfrm>
            <a:off x="311700" y="1238591"/>
            <a:ext cx="8520600" cy="3416400"/>
          </a:xfrm>
        </p:spPr>
        <p:txBody>
          <a:bodyPr/>
          <a:lstStyle/>
          <a:p>
            <a:r>
              <a:rPr lang="fi-FI" dirty="0"/>
              <a:t>Järjestys, demokratian järjestäminen </a:t>
            </a:r>
          </a:p>
          <a:p>
            <a:pPr>
              <a:lnSpc>
                <a:spcPct val="114999"/>
              </a:lnSpc>
            </a:pPr>
            <a:r>
              <a:rPr lang="fi-FI" dirty="0"/>
              <a:t>Saa äänestettyä oman ajatustensa mukaisia puoluelinjoja</a:t>
            </a:r>
          </a:p>
          <a:p>
            <a:pPr>
              <a:lnSpc>
                <a:spcPct val="114999"/>
              </a:lnSpc>
            </a:pPr>
            <a:r>
              <a:rPr lang="fi-FI" dirty="0"/>
              <a:t>Ilman puolueita voisi olla vaikea tietää poliitikon kantaa</a:t>
            </a:r>
          </a:p>
          <a:p>
            <a:pPr>
              <a:lnSpc>
                <a:spcPct val="114999"/>
              </a:lnSpc>
            </a:pPr>
            <a:r>
              <a:rPr lang="fi-FI" dirty="0"/>
              <a:t>Puoluekohtaiset linjat</a:t>
            </a:r>
          </a:p>
          <a:p>
            <a:pPr>
              <a:lnSpc>
                <a:spcPct val="114999"/>
              </a:lnSpc>
            </a:pPr>
            <a:r>
              <a:rPr lang="fi-FI" dirty="0"/>
              <a:t>Voi hieman ehkäistä diktatuuria, ei äänestetä yhtä tyyppiä niin helposti</a:t>
            </a:r>
          </a:p>
          <a:p>
            <a:pPr>
              <a:lnSpc>
                <a:spcPct val="114999"/>
              </a:lnSpc>
            </a:pPr>
            <a:r>
              <a:rPr lang="fi-FI" dirty="0"/>
              <a:t>Vähintään kaksi puoluetta vaaditaan demokratiaan</a:t>
            </a:r>
          </a:p>
          <a:p>
            <a:pPr>
              <a:lnSpc>
                <a:spcPct val="114999"/>
              </a:lnSpc>
            </a:pPr>
            <a:r>
              <a:rPr lang="fi-FI" dirty="0"/>
              <a:t>Tarjoaa reitin politiikkaan sinne haluavalle</a:t>
            </a:r>
          </a:p>
          <a:p>
            <a:pPr marL="114300" indent="0">
              <a:lnSpc>
                <a:spcPct val="114999"/>
              </a:lnSpc>
              <a:buNone/>
            </a:pPr>
            <a:endParaRPr lang="fi-FI" dirty="0"/>
          </a:p>
          <a:p>
            <a:pPr>
              <a:lnSpc>
                <a:spcPct val="114999"/>
              </a:lnSpc>
            </a:pPr>
            <a:endParaRPr lang="fi-FI" dirty="0"/>
          </a:p>
          <a:p>
            <a:pPr>
              <a:lnSpc>
                <a:spcPct val="114999"/>
              </a:lnSpc>
            </a:pPr>
            <a:endParaRPr lang="fi-FI" dirty="0"/>
          </a:p>
        </p:txBody>
      </p:sp>
    </p:spTree>
    <p:extLst>
      <p:ext uri="{BB962C8B-B14F-4D97-AF65-F5344CB8AC3E}">
        <p14:creationId xmlns:p14="http://schemas.microsoft.com/office/powerpoint/2010/main" val="391244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83DF4-67B3-4171-E2B7-9E3647A0DE8A}"/>
              </a:ext>
            </a:extLst>
          </p:cNvPr>
          <p:cNvSpPr>
            <a:spLocks noGrp="1"/>
          </p:cNvSpPr>
          <p:nvPr>
            <p:ph type="title"/>
          </p:nvPr>
        </p:nvSpPr>
        <p:spPr/>
        <p:txBody>
          <a:bodyPr>
            <a:normAutofit fontScale="90000"/>
          </a:bodyPr>
          <a:lstStyle/>
          <a:p>
            <a:r>
              <a:rPr lang="fi-FI" dirty="0"/>
              <a:t>Suomessa on monipuoluejärjestelmä</a:t>
            </a:r>
          </a:p>
        </p:txBody>
      </p:sp>
      <p:sp>
        <p:nvSpPr>
          <p:cNvPr id="3" name="Tekstin paikkamerkki 2">
            <a:extLst>
              <a:ext uri="{FF2B5EF4-FFF2-40B4-BE49-F238E27FC236}">
                <a16:creationId xmlns:a16="http://schemas.microsoft.com/office/drawing/2014/main" id="{BAB0E905-09E3-BF97-B9BF-02FA0F01FB13}"/>
              </a:ext>
            </a:extLst>
          </p:cNvPr>
          <p:cNvSpPr>
            <a:spLocks noGrp="1"/>
          </p:cNvSpPr>
          <p:nvPr>
            <p:ph type="body" idx="1"/>
          </p:nvPr>
        </p:nvSpPr>
        <p:spPr/>
        <p:txBody>
          <a:bodyPr/>
          <a:lstStyle/>
          <a:p>
            <a:r>
              <a:rPr lang="fi-FI" dirty="0">
                <a:solidFill>
                  <a:schemeClr val="bg2"/>
                </a:solidFill>
              </a:rPr>
              <a:t>Tarkoittaa siis, että puolueita on useita</a:t>
            </a:r>
          </a:p>
          <a:p>
            <a:pPr>
              <a:lnSpc>
                <a:spcPct val="114999"/>
              </a:lnSpc>
            </a:pPr>
            <a:r>
              <a:rPr lang="fi-FI" dirty="0">
                <a:solidFill>
                  <a:schemeClr val="bg2"/>
                </a:solidFill>
              </a:rPr>
              <a:t>Muita ovat kaksipuoluejärjestelmä tai yksipuoluejärjestelmät</a:t>
            </a:r>
          </a:p>
          <a:p>
            <a:pPr>
              <a:lnSpc>
                <a:spcPct val="114999"/>
              </a:lnSpc>
            </a:pPr>
            <a:r>
              <a:rPr lang="fi-FI" dirty="0">
                <a:solidFill>
                  <a:schemeClr val="bg2"/>
                </a:solidFill>
              </a:rPr>
              <a:t>Puolueet ovat Suomessa ja muualla Euroopassa alkaneet kiinnostaa ihmisiä vähemmän </a:t>
            </a:r>
          </a:p>
          <a:p>
            <a:pPr>
              <a:lnSpc>
                <a:spcPct val="114999"/>
              </a:lnSpc>
            </a:pPr>
            <a:r>
              <a:rPr lang="fi-FI" dirty="0">
                <a:solidFill>
                  <a:schemeClr val="bg2"/>
                </a:solidFill>
              </a:rPr>
              <a:t>Mitä pitäisitte itse mahdollisina syinä?</a:t>
            </a:r>
          </a:p>
        </p:txBody>
      </p:sp>
    </p:spTree>
    <p:extLst>
      <p:ext uri="{BB962C8B-B14F-4D97-AF65-F5344CB8AC3E}">
        <p14:creationId xmlns:p14="http://schemas.microsoft.com/office/powerpoint/2010/main" val="302494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6F05C1-B9A3-8D5E-51D8-97C3AEEBA9D9}"/>
              </a:ext>
            </a:extLst>
          </p:cNvPr>
          <p:cNvSpPr>
            <a:spLocks noGrp="1"/>
          </p:cNvSpPr>
          <p:nvPr>
            <p:ph type="title"/>
          </p:nvPr>
        </p:nvSpPr>
        <p:spPr>
          <a:xfrm>
            <a:off x="76837" y="210162"/>
            <a:ext cx="8982497" cy="1601995"/>
          </a:xfrm>
        </p:spPr>
        <p:txBody>
          <a:bodyPr>
            <a:normAutofit/>
          </a:bodyPr>
          <a:lstStyle/>
          <a:p>
            <a:r>
              <a:rPr lang="fi-FI" dirty="0"/>
              <a:t>Sivujen 85-87 avulla – Kuinka oikeisto- ja vasemmistojako toteutuu Suomessa</a:t>
            </a:r>
          </a:p>
        </p:txBody>
      </p:sp>
      <p:sp>
        <p:nvSpPr>
          <p:cNvPr id="3" name="Tekstin paikkamerkki 2">
            <a:extLst>
              <a:ext uri="{FF2B5EF4-FFF2-40B4-BE49-F238E27FC236}">
                <a16:creationId xmlns:a16="http://schemas.microsoft.com/office/drawing/2014/main" id="{257371FF-A609-5DA6-2529-794B1CF64E62}"/>
              </a:ext>
            </a:extLst>
          </p:cNvPr>
          <p:cNvSpPr>
            <a:spLocks noGrp="1"/>
          </p:cNvSpPr>
          <p:nvPr>
            <p:ph type="body" idx="1"/>
          </p:nvPr>
        </p:nvSpPr>
        <p:spPr>
          <a:xfrm>
            <a:off x="311700" y="1614373"/>
            <a:ext cx="8520600" cy="3698235"/>
          </a:xfrm>
        </p:spPr>
        <p:txBody>
          <a:bodyPr/>
          <a:lstStyle/>
          <a:p>
            <a:r>
              <a:rPr lang="fi-FI" dirty="0">
                <a:solidFill>
                  <a:schemeClr val="bg2"/>
                </a:solidFill>
              </a:rPr>
              <a:t>Kertokaa ensin, mitä oikeisto- ja vasemmistojako merkitsee</a:t>
            </a:r>
          </a:p>
          <a:p>
            <a:pPr>
              <a:lnSpc>
                <a:spcPct val="114999"/>
              </a:lnSpc>
            </a:pPr>
            <a:r>
              <a:rPr lang="fi-FI" dirty="0">
                <a:solidFill>
                  <a:schemeClr val="bg2"/>
                </a:solidFill>
              </a:rPr>
              <a:t>Mitä muita jaottelutapoja on? - sivulla 85 listattuna useita</a:t>
            </a:r>
          </a:p>
          <a:p>
            <a:pPr lvl="1">
              <a:lnSpc>
                <a:spcPct val="114999"/>
              </a:lnSpc>
            </a:pPr>
            <a:r>
              <a:rPr lang="fi-FI" sz="1800" dirty="0">
                <a:solidFill>
                  <a:schemeClr val="bg2"/>
                </a:solidFill>
              </a:rPr>
              <a:t>- oikeisto </a:t>
            </a:r>
            <a:r>
              <a:rPr lang="fi-FI" sz="1800" dirty="0" err="1">
                <a:solidFill>
                  <a:schemeClr val="bg2"/>
                </a:solidFill>
              </a:rPr>
              <a:t>vs</a:t>
            </a:r>
            <a:r>
              <a:rPr lang="fi-FI" sz="1800" dirty="0">
                <a:solidFill>
                  <a:schemeClr val="bg2"/>
                </a:solidFill>
              </a:rPr>
              <a:t> vasemmisto, työväenpuolue </a:t>
            </a:r>
            <a:r>
              <a:rPr lang="fi-FI" sz="1800" dirty="0" err="1">
                <a:solidFill>
                  <a:schemeClr val="bg2"/>
                </a:solidFill>
              </a:rPr>
              <a:t>vs</a:t>
            </a:r>
            <a:r>
              <a:rPr lang="fi-FI" sz="1800" dirty="0">
                <a:solidFill>
                  <a:schemeClr val="bg2"/>
                </a:solidFill>
              </a:rPr>
              <a:t> porvaripuolue, liberaali </a:t>
            </a:r>
            <a:r>
              <a:rPr lang="fi-FI" sz="1800" dirty="0" err="1">
                <a:solidFill>
                  <a:schemeClr val="bg2"/>
                </a:solidFill>
              </a:rPr>
              <a:t>vs</a:t>
            </a:r>
            <a:r>
              <a:rPr lang="fi-FI" sz="1800" dirty="0">
                <a:solidFill>
                  <a:schemeClr val="bg2"/>
                </a:solidFill>
              </a:rPr>
              <a:t> konservatiivi  -kertokaa siis kuinka nämä vastakkainasettelut ilmenevät puolueiden välillä</a:t>
            </a:r>
          </a:p>
          <a:p>
            <a:pPr>
              <a:lnSpc>
                <a:spcPct val="114999"/>
              </a:lnSpc>
            </a:pPr>
            <a:r>
              <a:rPr lang="fi-FI" dirty="0" err="1">
                <a:solidFill>
                  <a:schemeClr val="bg2"/>
                </a:solidFill>
              </a:rPr>
              <a:t>Pedanet</a:t>
            </a:r>
            <a:r>
              <a:rPr lang="fi-FI" dirty="0">
                <a:solidFill>
                  <a:schemeClr val="bg2"/>
                </a:solidFill>
              </a:rPr>
              <a:t> tai vihko</a:t>
            </a:r>
          </a:p>
          <a:p>
            <a:pPr>
              <a:lnSpc>
                <a:spcPct val="114999"/>
              </a:lnSpc>
            </a:pPr>
            <a:endParaRPr lang="fi-FI" dirty="0">
              <a:solidFill>
                <a:schemeClr val="bg2"/>
              </a:solidFill>
            </a:endParaRPr>
          </a:p>
          <a:p>
            <a:pPr>
              <a:lnSpc>
                <a:spcPct val="114999"/>
              </a:lnSpc>
            </a:pPr>
            <a:endParaRPr lang="fi-FI" dirty="0">
              <a:solidFill>
                <a:schemeClr val="bg2"/>
              </a:solidFill>
            </a:endParaRPr>
          </a:p>
          <a:p>
            <a:pPr>
              <a:lnSpc>
                <a:spcPct val="114999"/>
              </a:lnSpc>
            </a:pPr>
            <a:r>
              <a:rPr lang="fi-FI" dirty="0">
                <a:solidFill>
                  <a:schemeClr val="bg2"/>
                </a:solidFill>
              </a:rPr>
              <a:t>Sitten: Tutustukaa sivuilta 88-89 Suomen puolueisiin ja niiden ajamiin asioihin – HUOM! Aukeamalla eivät ole kaikki olemassa olevat puolueet- löytyy myös netistä hakemalla</a:t>
            </a:r>
          </a:p>
        </p:txBody>
      </p:sp>
    </p:spTree>
    <p:extLst>
      <p:ext uri="{BB962C8B-B14F-4D97-AF65-F5344CB8AC3E}">
        <p14:creationId xmlns:p14="http://schemas.microsoft.com/office/powerpoint/2010/main" val="323943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4">
            <a:extLst>
              <a:ext uri="{FF2B5EF4-FFF2-40B4-BE49-F238E27FC236}">
                <a16:creationId xmlns:a16="http://schemas.microsoft.com/office/drawing/2014/main" id="{7EF2126A-1723-6655-E189-43C4C91A00B9}"/>
              </a:ext>
            </a:extLst>
          </p:cNvPr>
          <p:cNvPicPr>
            <a:picLocks noChangeAspect="1"/>
          </p:cNvPicPr>
          <p:nvPr/>
        </p:nvPicPr>
        <p:blipFill>
          <a:blip r:embed="rId2"/>
          <a:stretch>
            <a:fillRect/>
          </a:stretch>
        </p:blipFill>
        <p:spPr>
          <a:xfrm>
            <a:off x="1712934" y="-1347"/>
            <a:ext cx="6266145" cy="5146196"/>
          </a:xfrm>
          <a:prstGeom prst="rect">
            <a:avLst/>
          </a:prstGeom>
        </p:spPr>
      </p:pic>
    </p:spTree>
    <p:extLst>
      <p:ext uri="{BB962C8B-B14F-4D97-AF65-F5344CB8AC3E}">
        <p14:creationId xmlns:p14="http://schemas.microsoft.com/office/powerpoint/2010/main" val="1619566028"/>
      </p:ext>
    </p:extLst>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Näytössä katseltava esitys (16:9)</PresentationFormat>
  <Slides>30</Slides>
  <Notes>17</Notes>
  <HiddenSlides>0</HiddenSlides>
  <ScaleCrop>false</ScaleCrop>
  <HeadingPairs>
    <vt:vector size="4" baseType="variant">
      <vt:variant>
        <vt:lpstr>Teema</vt:lpstr>
      </vt:variant>
      <vt:variant>
        <vt:i4>1</vt:i4>
      </vt:variant>
      <vt:variant>
        <vt:lpstr>Dian otsikot</vt:lpstr>
      </vt:variant>
      <vt:variant>
        <vt:i4>30</vt:i4>
      </vt:variant>
    </vt:vector>
  </HeadingPairs>
  <TitlesOfParts>
    <vt:vector size="31" baseType="lpstr">
      <vt:lpstr>Plum</vt:lpstr>
      <vt:lpstr>YH1 Jakso IV Tehdään politiikkaa</vt:lpstr>
      <vt:lpstr>Käydään tästä jaksosta vain pieni osa kappaleesta 10 ja puolueet kappaleesta 11</vt:lpstr>
      <vt:lpstr>Kansalaisten osallistuminen - Omia pohdintojanne</vt:lpstr>
      <vt:lpstr>Luetaan sivun 77 politiikan lukutaidon ABCD</vt:lpstr>
      <vt:lpstr>11. Puolueet osana demokratiaa</vt:lpstr>
      <vt:lpstr>Miksi puolueita on?</vt:lpstr>
      <vt:lpstr>Suomessa on monipuoluejärjestelmä</vt:lpstr>
      <vt:lpstr>Sivujen 85-87 avulla – Kuinka oikeisto- ja vasemmistojako toteutuu Suomessa</vt:lpstr>
      <vt:lpstr>PowerPoint-esitys</vt:lpstr>
      <vt:lpstr>Puolueiden ohjelmia – Otavan materiaalista yhdessä</vt:lpstr>
      <vt:lpstr>PowerPoint-esitys</vt:lpstr>
      <vt:lpstr>Vastatkaa sivun 93 tehtäviin 3 ja 4 </vt:lpstr>
      <vt:lpstr>Puolueiden viimeaikaisia kannanottoja</vt:lpstr>
      <vt:lpstr>Lisätehtävä: sivun 95 taitotehtävä</vt:lpstr>
      <vt:lpstr>HUOM! TÄSTÄ ALASPÄIN OLEVAT DIAT VOI JÄTTÄÄ HUOMIOTTA</vt:lpstr>
      <vt:lpstr>Johdanto</vt:lpstr>
      <vt:lpstr> </vt:lpstr>
      <vt:lpstr>Edustuksellinen demokratia</vt:lpstr>
      <vt:lpstr>Demokratioissa on enemmistöperiaate</vt:lpstr>
      <vt:lpstr>Luku 5 Tehtävä 1 - Yhdistä oikein - Jos ehdit, tehtävä 5</vt:lpstr>
      <vt:lpstr>PowerPoint-esitys</vt:lpstr>
      <vt:lpstr>Luku 5 - Tehtävä 3</vt:lpstr>
      <vt:lpstr>Legaali ja legitiimi valta</vt:lpstr>
      <vt:lpstr>Jyväskylä - nuorten vaikuttaminen</vt:lpstr>
      <vt:lpstr>Millä tavoin diktatuurit eroavat demokratioista? - Saatte tehdä ryhmissä</vt:lpstr>
      <vt:lpstr>PowerPoint-esitys</vt:lpstr>
      <vt:lpstr>Politiikan kansainvälistyminen</vt:lpstr>
      <vt:lpstr>Lyhyt esseeharjoitus: Luvun 5 Tehtävä 11</vt:lpstr>
      <vt:lpstr>Luku 5 Tehtävä 7</vt:lpstr>
      <vt:lpstr>Luvun 5 Tiivistelmä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YH1 Luku 5 Demokratiassa kansalaiset päättävät</dc:title>
  <cp:revision>222</cp:revision>
  <dcterms:modified xsi:type="dcterms:W3CDTF">2022-11-02T12:20:17Z</dcterms:modified>
</cp:coreProperties>
</file>