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76" r:id="rId9"/>
    <p:sldId id="260" r:id="rId10"/>
    <p:sldId id="264" r:id="rId11"/>
    <p:sldId id="261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C0571-DAE6-4BFC-B5C1-B70BCF1F13C9}" v="1" dt="2019-10-06T10:16:47.583"/>
    <p1510:client id="{A3AFA554-AD52-3D75-5C76-1022A2F9A71B}" v="1" dt="2019-10-08T11:01:40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E6719-6EC8-4ECE-A5BE-7F38C089998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2C1290F-EEF4-48DE-9CFD-1BF4F9393741}">
      <dgm:prSet/>
      <dgm:spPr/>
      <dgm:t>
        <a:bodyPr/>
        <a:lstStyle/>
        <a:p>
          <a:r>
            <a:rPr lang="fi-FI" dirty="0"/>
            <a:t>Monipuolinen teknologian pedagoginen käyttö</a:t>
          </a:r>
          <a:endParaRPr lang="en-US" dirty="0"/>
        </a:p>
      </dgm:t>
    </dgm:pt>
    <dgm:pt modelId="{D814E313-123B-43D0-8F62-7F4723336E90}" type="parTrans" cxnId="{27F58335-F38B-40B0-98DE-6C6D6CE7FB93}">
      <dgm:prSet/>
      <dgm:spPr/>
      <dgm:t>
        <a:bodyPr/>
        <a:lstStyle/>
        <a:p>
          <a:endParaRPr lang="en-US"/>
        </a:p>
      </dgm:t>
    </dgm:pt>
    <dgm:pt modelId="{7C4814F4-5075-455E-B562-4B2A9EBE2EA2}" type="sibTrans" cxnId="{27F58335-F38B-40B0-98DE-6C6D6CE7FB93}">
      <dgm:prSet/>
      <dgm:spPr/>
      <dgm:t>
        <a:bodyPr/>
        <a:lstStyle/>
        <a:p>
          <a:endParaRPr lang="en-US"/>
        </a:p>
      </dgm:t>
    </dgm:pt>
    <dgm:pt modelId="{71C481CD-C635-4088-9CDD-E68FE3CE3DC0}">
      <dgm:prSet/>
      <dgm:spPr/>
      <dgm:t>
        <a:bodyPr/>
        <a:lstStyle/>
        <a:p>
          <a:r>
            <a:rPr lang="fi-FI" dirty="0"/>
            <a:t>Vertaisoppiminen</a:t>
          </a:r>
          <a:endParaRPr lang="en-US" dirty="0"/>
        </a:p>
      </dgm:t>
    </dgm:pt>
    <dgm:pt modelId="{5D9DEA79-0EA8-4729-ADA5-493195BECCC4}" type="parTrans" cxnId="{00027A3A-B307-4E73-95BA-288A2F287732}">
      <dgm:prSet/>
      <dgm:spPr/>
      <dgm:t>
        <a:bodyPr/>
        <a:lstStyle/>
        <a:p>
          <a:endParaRPr lang="en-US"/>
        </a:p>
      </dgm:t>
    </dgm:pt>
    <dgm:pt modelId="{33312248-14EA-4C2D-BCB5-12D32E5BEDDA}" type="sibTrans" cxnId="{00027A3A-B307-4E73-95BA-288A2F287732}">
      <dgm:prSet/>
      <dgm:spPr/>
      <dgm:t>
        <a:bodyPr/>
        <a:lstStyle/>
        <a:p>
          <a:endParaRPr lang="en-US"/>
        </a:p>
      </dgm:t>
    </dgm:pt>
    <dgm:pt modelId="{C81006CA-551F-4D32-AB4E-BD8282FEBB17}">
      <dgm:prSet/>
      <dgm:spPr/>
      <dgm:t>
        <a:bodyPr/>
        <a:lstStyle/>
        <a:p>
          <a:r>
            <a:rPr lang="fi-FI" dirty="0"/>
            <a:t>Uuden opetussuunnitelman kehittymisen seuranta ja jalkauttamisen suunnittelu</a:t>
          </a:r>
          <a:endParaRPr lang="en-US" dirty="0"/>
        </a:p>
      </dgm:t>
    </dgm:pt>
    <dgm:pt modelId="{7FBD1D5B-26C0-41CC-A7CA-62DCAECF04CB}" type="parTrans" cxnId="{FAB8A967-18B0-4115-95B1-9E79140E105A}">
      <dgm:prSet/>
      <dgm:spPr/>
      <dgm:t>
        <a:bodyPr/>
        <a:lstStyle/>
        <a:p>
          <a:endParaRPr lang="en-US"/>
        </a:p>
      </dgm:t>
    </dgm:pt>
    <dgm:pt modelId="{7B06402A-40BB-46F8-857D-39C646187438}" type="sibTrans" cxnId="{FAB8A967-18B0-4115-95B1-9E79140E105A}">
      <dgm:prSet/>
      <dgm:spPr/>
      <dgm:t>
        <a:bodyPr/>
        <a:lstStyle/>
        <a:p>
          <a:endParaRPr lang="en-US"/>
        </a:p>
      </dgm:t>
    </dgm:pt>
    <dgm:pt modelId="{7AF59EFD-B355-49D9-80B5-E41316848E77}">
      <dgm:prSet/>
      <dgm:spPr/>
      <dgm:t>
        <a:bodyPr/>
        <a:lstStyle/>
        <a:p>
          <a:r>
            <a:rPr lang="fi-FI" dirty="0"/>
            <a:t>Verkostotyöskentely</a:t>
          </a:r>
          <a:endParaRPr lang="en-US" dirty="0"/>
        </a:p>
      </dgm:t>
    </dgm:pt>
    <dgm:pt modelId="{B875380C-301A-4364-85A0-EAC8181E962E}" type="parTrans" cxnId="{6AD95BB9-4360-446A-8778-6C2BBB30F499}">
      <dgm:prSet/>
      <dgm:spPr/>
      <dgm:t>
        <a:bodyPr/>
        <a:lstStyle/>
        <a:p>
          <a:endParaRPr lang="en-US"/>
        </a:p>
      </dgm:t>
    </dgm:pt>
    <dgm:pt modelId="{063B3967-7F41-44CC-B919-80D9C80F654C}" type="sibTrans" cxnId="{6AD95BB9-4360-446A-8778-6C2BBB30F499}">
      <dgm:prSet/>
      <dgm:spPr/>
      <dgm:t>
        <a:bodyPr/>
        <a:lstStyle/>
        <a:p>
          <a:endParaRPr lang="en-US"/>
        </a:p>
      </dgm:t>
    </dgm:pt>
    <dgm:pt modelId="{A154046E-C940-4D05-9D35-C77A478E153F}">
      <dgm:prSet/>
      <dgm:spPr/>
      <dgm:t>
        <a:bodyPr/>
        <a:lstStyle/>
        <a:p>
          <a:r>
            <a:rPr lang="fi-FI" dirty="0"/>
            <a:t>Monipuolinen oppimisympäristön/</a:t>
          </a:r>
          <a:r>
            <a:rPr lang="fi-FI" dirty="0" err="1"/>
            <a:t>jen</a:t>
          </a:r>
          <a:r>
            <a:rPr lang="fi-FI" dirty="0"/>
            <a:t> käyttö</a:t>
          </a:r>
          <a:endParaRPr lang="en-US" dirty="0"/>
        </a:p>
      </dgm:t>
    </dgm:pt>
    <dgm:pt modelId="{4C104900-DD54-4011-BF74-A1839DADC3F2}" type="parTrans" cxnId="{FF45A176-1F3C-4C31-B3AF-73113FED7B2C}">
      <dgm:prSet/>
      <dgm:spPr/>
      <dgm:t>
        <a:bodyPr/>
        <a:lstStyle/>
        <a:p>
          <a:endParaRPr lang="en-US"/>
        </a:p>
      </dgm:t>
    </dgm:pt>
    <dgm:pt modelId="{FB6C89B6-FC5A-4439-9E38-CF5B42D75996}" type="sibTrans" cxnId="{FF45A176-1F3C-4C31-B3AF-73113FED7B2C}">
      <dgm:prSet/>
      <dgm:spPr/>
      <dgm:t>
        <a:bodyPr/>
        <a:lstStyle/>
        <a:p>
          <a:endParaRPr lang="en-US"/>
        </a:p>
      </dgm:t>
    </dgm:pt>
    <dgm:pt modelId="{7E81B0E0-E88F-4051-A0CF-CABAB091EBC4}">
      <dgm:prSet/>
      <dgm:spPr/>
      <dgm:t>
        <a:bodyPr/>
        <a:lstStyle/>
        <a:p>
          <a:r>
            <a:rPr lang="fi-FI" dirty="0"/>
            <a:t>Kehittämistä tukevien rakenteiden luominen</a:t>
          </a:r>
          <a:endParaRPr lang="en-US" dirty="0"/>
        </a:p>
      </dgm:t>
    </dgm:pt>
    <dgm:pt modelId="{890DBF9E-197B-447F-8486-98C34D4B54D5}" type="parTrans" cxnId="{D1258EC7-88F8-4D59-AF0E-4B6AC30D6471}">
      <dgm:prSet/>
      <dgm:spPr/>
      <dgm:t>
        <a:bodyPr/>
        <a:lstStyle/>
        <a:p>
          <a:endParaRPr lang="en-US"/>
        </a:p>
      </dgm:t>
    </dgm:pt>
    <dgm:pt modelId="{F192D2D0-9ACD-4EA9-9898-07CEF8FED1A9}" type="sibTrans" cxnId="{D1258EC7-88F8-4D59-AF0E-4B6AC30D6471}">
      <dgm:prSet/>
      <dgm:spPr/>
      <dgm:t>
        <a:bodyPr/>
        <a:lstStyle/>
        <a:p>
          <a:endParaRPr lang="en-US"/>
        </a:p>
      </dgm:t>
    </dgm:pt>
    <dgm:pt modelId="{285D8212-C361-469A-8CAB-A0FF0FE2366D}">
      <dgm:prSet/>
      <dgm:spPr/>
      <dgm:t>
        <a:bodyPr/>
        <a:lstStyle/>
        <a:p>
          <a:r>
            <a:rPr lang="fi-FI" dirty="0"/>
            <a:t>Monipuolinen pedagoginen aineenhallinta</a:t>
          </a:r>
          <a:endParaRPr lang="en-US" dirty="0"/>
        </a:p>
      </dgm:t>
    </dgm:pt>
    <dgm:pt modelId="{AFAB304E-BF3D-483F-AE55-FB277723A8DD}" type="parTrans" cxnId="{79473196-DFEF-43DF-BA03-26E2A6131E05}">
      <dgm:prSet/>
      <dgm:spPr/>
      <dgm:t>
        <a:bodyPr/>
        <a:lstStyle/>
        <a:p>
          <a:endParaRPr lang="en-US"/>
        </a:p>
      </dgm:t>
    </dgm:pt>
    <dgm:pt modelId="{17AFECA3-7971-44F1-86C2-383C9143DE37}" type="sibTrans" cxnId="{79473196-DFEF-43DF-BA03-26E2A6131E05}">
      <dgm:prSet/>
      <dgm:spPr/>
      <dgm:t>
        <a:bodyPr/>
        <a:lstStyle/>
        <a:p>
          <a:endParaRPr lang="en-US"/>
        </a:p>
      </dgm:t>
    </dgm:pt>
    <dgm:pt modelId="{F57D5857-D1DC-4323-B18B-5378088BF431}">
      <dgm:prSet/>
      <dgm:spPr/>
      <dgm:t>
        <a:bodyPr/>
        <a:lstStyle/>
        <a:p>
          <a:r>
            <a:rPr lang="fi-FI" dirty="0"/>
            <a:t>Osallistavan toimintakulttuurin luominen</a:t>
          </a:r>
          <a:endParaRPr lang="en-US" dirty="0"/>
        </a:p>
      </dgm:t>
    </dgm:pt>
    <dgm:pt modelId="{09FCD875-ECFD-4596-8875-399EBE3729B6}" type="parTrans" cxnId="{1344B148-4534-41EE-8469-C9FA4B6A817D}">
      <dgm:prSet/>
      <dgm:spPr/>
      <dgm:t>
        <a:bodyPr/>
        <a:lstStyle/>
        <a:p>
          <a:endParaRPr lang="en-US"/>
        </a:p>
      </dgm:t>
    </dgm:pt>
    <dgm:pt modelId="{B8A59E33-68C0-40A9-AFDD-B37CC19E95BF}" type="sibTrans" cxnId="{1344B148-4534-41EE-8469-C9FA4B6A817D}">
      <dgm:prSet/>
      <dgm:spPr/>
      <dgm:t>
        <a:bodyPr/>
        <a:lstStyle/>
        <a:p>
          <a:endParaRPr lang="en-US"/>
        </a:p>
      </dgm:t>
    </dgm:pt>
    <dgm:pt modelId="{F8D3DA1A-54BF-443E-8E75-5A7F43F077CA}">
      <dgm:prSet/>
      <dgm:spPr/>
      <dgm:t>
        <a:bodyPr/>
        <a:lstStyle/>
        <a:p>
          <a:r>
            <a:rPr lang="fi-FI" dirty="0"/>
            <a:t>Monipuolisten oppimiskokonaisuuksien toteutus</a:t>
          </a:r>
          <a:endParaRPr lang="en-US" dirty="0"/>
        </a:p>
      </dgm:t>
    </dgm:pt>
    <dgm:pt modelId="{7A0C7FAD-6C31-4124-B931-BEF4119FB18B}" type="parTrans" cxnId="{D5C5F7A5-DD67-4DC2-94ED-023EC48BC806}">
      <dgm:prSet/>
      <dgm:spPr/>
      <dgm:t>
        <a:bodyPr/>
        <a:lstStyle/>
        <a:p>
          <a:endParaRPr lang="en-US"/>
        </a:p>
      </dgm:t>
    </dgm:pt>
    <dgm:pt modelId="{48B88CDB-1C17-4C0E-B8F8-CDC8D9FF479F}" type="sibTrans" cxnId="{D5C5F7A5-DD67-4DC2-94ED-023EC48BC806}">
      <dgm:prSet/>
      <dgm:spPr/>
      <dgm:t>
        <a:bodyPr/>
        <a:lstStyle/>
        <a:p>
          <a:endParaRPr lang="en-US"/>
        </a:p>
      </dgm:t>
    </dgm:pt>
    <dgm:pt modelId="{6D3EB462-3BF6-46E5-A6E1-BCA1E2C0AF8D}">
      <dgm:prSet/>
      <dgm:spPr/>
      <dgm:t>
        <a:bodyPr/>
        <a:lstStyle/>
        <a:p>
          <a:r>
            <a:rPr lang="fi-FI" dirty="0"/>
            <a:t>Laaja-alaisen osaamisen taitojen hallinta</a:t>
          </a:r>
          <a:endParaRPr lang="en-US" dirty="0"/>
        </a:p>
      </dgm:t>
    </dgm:pt>
    <dgm:pt modelId="{A54EFC5E-9685-47D8-ABD2-8B951F07E7CB}" type="parTrans" cxnId="{C1C36E46-4CE8-4330-A278-65334575A837}">
      <dgm:prSet/>
      <dgm:spPr/>
      <dgm:t>
        <a:bodyPr/>
        <a:lstStyle/>
        <a:p>
          <a:endParaRPr lang="en-US"/>
        </a:p>
      </dgm:t>
    </dgm:pt>
    <dgm:pt modelId="{837D169E-03E0-4A7D-AC88-BC8DD44A5B61}" type="sibTrans" cxnId="{C1C36E46-4CE8-4330-A278-65334575A837}">
      <dgm:prSet/>
      <dgm:spPr/>
      <dgm:t>
        <a:bodyPr/>
        <a:lstStyle/>
        <a:p>
          <a:endParaRPr lang="en-US"/>
        </a:p>
      </dgm:t>
    </dgm:pt>
    <dgm:pt modelId="{04DA03D8-92FB-40FC-8801-0E4048683583}">
      <dgm:prSet/>
      <dgm:spPr/>
      <dgm:t>
        <a:bodyPr/>
        <a:lstStyle/>
        <a:p>
          <a:r>
            <a:rPr lang="fi-FI" dirty="0"/>
            <a:t>Innovaatiotaitojen kehittyminen</a:t>
          </a:r>
          <a:endParaRPr lang="en-US" dirty="0"/>
        </a:p>
      </dgm:t>
    </dgm:pt>
    <dgm:pt modelId="{6BB622F7-FA63-4423-93AB-A30C03EFFFA5}" type="parTrans" cxnId="{A9F6772B-D673-4843-BF0F-894DB0BE5290}">
      <dgm:prSet/>
      <dgm:spPr/>
      <dgm:t>
        <a:bodyPr/>
        <a:lstStyle/>
        <a:p>
          <a:endParaRPr lang="en-US"/>
        </a:p>
      </dgm:t>
    </dgm:pt>
    <dgm:pt modelId="{15F2F084-5E84-4400-B139-CBADF8338A4F}" type="sibTrans" cxnId="{A9F6772B-D673-4843-BF0F-894DB0BE5290}">
      <dgm:prSet/>
      <dgm:spPr/>
      <dgm:t>
        <a:bodyPr/>
        <a:lstStyle/>
        <a:p>
          <a:endParaRPr lang="en-US"/>
        </a:p>
      </dgm:t>
    </dgm:pt>
    <dgm:pt modelId="{C73D1449-887D-4D79-874A-831C50CDC5D8}">
      <dgm:prSet/>
      <dgm:spPr/>
      <dgm:t>
        <a:bodyPr/>
        <a:lstStyle/>
        <a:p>
          <a:r>
            <a:rPr lang="fi-FI" dirty="0"/>
            <a:t>Arviointiosaaminen </a:t>
          </a:r>
          <a:endParaRPr lang="en-US" dirty="0"/>
        </a:p>
      </dgm:t>
    </dgm:pt>
    <dgm:pt modelId="{4747CDC6-E90C-48DA-8BBC-130E1714FA63}" type="parTrans" cxnId="{99BB4615-4E85-4AC7-8332-A829EC89B16D}">
      <dgm:prSet/>
      <dgm:spPr/>
      <dgm:t>
        <a:bodyPr/>
        <a:lstStyle/>
        <a:p>
          <a:endParaRPr lang="en-US"/>
        </a:p>
      </dgm:t>
    </dgm:pt>
    <dgm:pt modelId="{CDA97F1B-2362-4004-843C-C683B1D856D6}" type="sibTrans" cxnId="{99BB4615-4E85-4AC7-8332-A829EC89B16D}">
      <dgm:prSet/>
      <dgm:spPr/>
      <dgm:t>
        <a:bodyPr/>
        <a:lstStyle/>
        <a:p>
          <a:endParaRPr lang="en-US"/>
        </a:p>
      </dgm:t>
    </dgm:pt>
    <dgm:pt modelId="{2BF035A7-F74A-4348-B7A9-C6C29FFA4144}" type="pres">
      <dgm:prSet presAssocID="{312E6719-6EC8-4ECE-A5BE-7F38C089998A}" presName="diagram" presStyleCnt="0">
        <dgm:presLayoutVars>
          <dgm:dir/>
          <dgm:resizeHandles val="exact"/>
        </dgm:presLayoutVars>
      </dgm:prSet>
      <dgm:spPr/>
    </dgm:pt>
    <dgm:pt modelId="{2AE96200-96CB-4FB6-9A4E-92B1682EEFEB}" type="pres">
      <dgm:prSet presAssocID="{C2C1290F-EEF4-48DE-9CFD-1BF4F9393741}" presName="node" presStyleLbl="node1" presStyleIdx="0" presStyleCnt="12">
        <dgm:presLayoutVars>
          <dgm:bulletEnabled val="1"/>
        </dgm:presLayoutVars>
      </dgm:prSet>
      <dgm:spPr/>
    </dgm:pt>
    <dgm:pt modelId="{45767A23-CF06-4BAC-BD60-7546DE8BD132}" type="pres">
      <dgm:prSet presAssocID="{7C4814F4-5075-455E-B562-4B2A9EBE2EA2}" presName="sibTrans" presStyleCnt="0"/>
      <dgm:spPr/>
    </dgm:pt>
    <dgm:pt modelId="{B4C60F25-583D-4EE1-BEA4-1393E5B6C2A0}" type="pres">
      <dgm:prSet presAssocID="{71C481CD-C635-4088-9CDD-E68FE3CE3DC0}" presName="node" presStyleLbl="node1" presStyleIdx="1" presStyleCnt="12">
        <dgm:presLayoutVars>
          <dgm:bulletEnabled val="1"/>
        </dgm:presLayoutVars>
      </dgm:prSet>
      <dgm:spPr/>
    </dgm:pt>
    <dgm:pt modelId="{C3783781-5A85-4FAD-840F-F60E996153FD}" type="pres">
      <dgm:prSet presAssocID="{33312248-14EA-4C2D-BCB5-12D32E5BEDDA}" presName="sibTrans" presStyleCnt="0"/>
      <dgm:spPr/>
    </dgm:pt>
    <dgm:pt modelId="{744D3239-0DBA-4F35-9752-B3D0FBE0B011}" type="pres">
      <dgm:prSet presAssocID="{C81006CA-551F-4D32-AB4E-BD8282FEBB17}" presName="node" presStyleLbl="node1" presStyleIdx="2" presStyleCnt="12">
        <dgm:presLayoutVars>
          <dgm:bulletEnabled val="1"/>
        </dgm:presLayoutVars>
      </dgm:prSet>
      <dgm:spPr/>
    </dgm:pt>
    <dgm:pt modelId="{4770D910-73AC-49E8-A3C5-3D1E34E8FC16}" type="pres">
      <dgm:prSet presAssocID="{7B06402A-40BB-46F8-857D-39C646187438}" presName="sibTrans" presStyleCnt="0"/>
      <dgm:spPr/>
    </dgm:pt>
    <dgm:pt modelId="{B4AA3F49-0A39-45B0-8074-1168D46419C7}" type="pres">
      <dgm:prSet presAssocID="{7AF59EFD-B355-49D9-80B5-E41316848E77}" presName="node" presStyleLbl="node1" presStyleIdx="3" presStyleCnt="12" custLinFactNeighborX="126" custLinFactNeighborY="-822">
        <dgm:presLayoutVars>
          <dgm:bulletEnabled val="1"/>
        </dgm:presLayoutVars>
      </dgm:prSet>
      <dgm:spPr/>
    </dgm:pt>
    <dgm:pt modelId="{E8419845-B6D7-47E2-B419-0CD41821AA01}" type="pres">
      <dgm:prSet presAssocID="{063B3967-7F41-44CC-B919-80D9C80F654C}" presName="sibTrans" presStyleCnt="0"/>
      <dgm:spPr/>
    </dgm:pt>
    <dgm:pt modelId="{EC689893-698B-4E9F-9949-01A0D8372C01}" type="pres">
      <dgm:prSet presAssocID="{A154046E-C940-4D05-9D35-C77A478E153F}" presName="node" presStyleLbl="node1" presStyleIdx="4" presStyleCnt="12">
        <dgm:presLayoutVars>
          <dgm:bulletEnabled val="1"/>
        </dgm:presLayoutVars>
      </dgm:prSet>
      <dgm:spPr/>
    </dgm:pt>
    <dgm:pt modelId="{F35265AE-5D54-40C6-90D9-B35F92595EFE}" type="pres">
      <dgm:prSet presAssocID="{FB6C89B6-FC5A-4439-9E38-CF5B42D75996}" presName="sibTrans" presStyleCnt="0"/>
      <dgm:spPr/>
    </dgm:pt>
    <dgm:pt modelId="{C7CBBC94-545D-41BC-9B0A-F4CD194E14CA}" type="pres">
      <dgm:prSet presAssocID="{7E81B0E0-E88F-4051-A0CF-CABAB091EBC4}" presName="node" presStyleLbl="node1" presStyleIdx="5" presStyleCnt="12">
        <dgm:presLayoutVars>
          <dgm:bulletEnabled val="1"/>
        </dgm:presLayoutVars>
      </dgm:prSet>
      <dgm:spPr/>
    </dgm:pt>
    <dgm:pt modelId="{227DA335-B0EA-43A6-89CE-ADD61816B17E}" type="pres">
      <dgm:prSet presAssocID="{F192D2D0-9ACD-4EA9-9898-07CEF8FED1A9}" presName="sibTrans" presStyleCnt="0"/>
      <dgm:spPr/>
    </dgm:pt>
    <dgm:pt modelId="{53679813-EA95-4091-AF4E-412DC66B5755}" type="pres">
      <dgm:prSet presAssocID="{285D8212-C361-469A-8CAB-A0FF0FE2366D}" presName="node" presStyleLbl="node1" presStyleIdx="6" presStyleCnt="12">
        <dgm:presLayoutVars>
          <dgm:bulletEnabled val="1"/>
        </dgm:presLayoutVars>
      </dgm:prSet>
      <dgm:spPr/>
    </dgm:pt>
    <dgm:pt modelId="{9610753B-696B-4FBD-BC66-620EF29F42F4}" type="pres">
      <dgm:prSet presAssocID="{17AFECA3-7971-44F1-86C2-383C9143DE37}" presName="sibTrans" presStyleCnt="0"/>
      <dgm:spPr/>
    </dgm:pt>
    <dgm:pt modelId="{7F27325C-1BF3-4B0D-A424-87AB68EC957A}" type="pres">
      <dgm:prSet presAssocID="{F57D5857-D1DC-4323-B18B-5378088BF431}" presName="node" presStyleLbl="node1" presStyleIdx="7" presStyleCnt="12">
        <dgm:presLayoutVars>
          <dgm:bulletEnabled val="1"/>
        </dgm:presLayoutVars>
      </dgm:prSet>
      <dgm:spPr/>
    </dgm:pt>
    <dgm:pt modelId="{604A7B73-C75B-4550-A2B8-38AB70370189}" type="pres">
      <dgm:prSet presAssocID="{B8A59E33-68C0-40A9-AFDD-B37CC19E95BF}" presName="sibTrans" presStyleCnt="0"/>
      <dgm:spPr/>
    </dgm:pt>
    <dgm:pt modelId="{C5B2480A-019A-4060-9BB1-BC9546D1AC39}" type="pres">
      <dgm:prSet presAssocID="{F8D3DA1A-54BF-443E-8E75-5A7F43F077CA}" presName="node" presStyleLbl="node1" presStyleIdx="8" presStyleCnt="12">
        <dgm:presLayoutVars>
          <dgm:bulletEnabled val="1"/>
        </dgm:presLayoutVars>
      </dgm:prSet>
      <dgm:spPr/>
    </dgm:pt>
    <dgm:pt modelId="{A21F43DF-CA59-4946-9C2E-523D54672DCF}" type="pres">
      <dgm:prSet presAssocID="{48B88CDB-1C17-4C0E-B8F8-CDC8D9FF479F}" presName="sibTrans" presStyleCnt="0"/>
      <dgm:spPr/>
    </dgm:pt>
    <dgm:pt modelId="{A96D1800-098F-4BFE-83FD-E7C8A3366741}" type="pres">
      <dgm:prSet presAssocID="{6D3EB462-3BF6-46E5-A6E1-BCA1E2C0AF8D}" presName="node" presStyleLbl="node1" presStyleIdx="9" presStyleCnt="12">
        <dgm:presLayoutVars>
          <dgm:bulletEnabled val="1"/>
        </dgm:presLayoutVars>
      </dgm:prSet>
      <dgm:spPr/>
    </dgm:pt>
    <dgm:pt modelId="{E96B66EF-0736-490E-BF78-E132DAB8CDAF}" type="pres">
      <dgm:prSet presAssocID="{837D169E-03E0-4A7D-AC88-BC8DD44A5B61}" presName="sibTrans" presStyleCnt="0"/>
      <dgm:spPr/>
    </dgm:pt>
    <dgm:pt modelId="{8EA4AE66-B45A-4253-8CEC-2AA879990219}" type="pres">
      <dgm:prSet presAssocID="{04DA03D8-92FB-40FC-8801-0E4048683583}" presName="node" presStyleLbl="node1" presStyleIdx="10" presStyleCnt="12">
        <dgm:presLayoutVars>
          <dgm:bulletEnabled val="1"/>
        </dgm:presLayoutVars>
      </dgm:prSet>
      <dgm:spPr/>
    </dgm:pt>
    <dgm:pt modelId="{26A356D6-D1BE-4B0B-8A75-CAC6D5BC74E5}" type="pres">
      <dgm:prSet presAssocID="{15F2F084-5E84-4400-B139-CBADF8338A4F}" presName="sibTrans" presStyleCnt="0"/>
      <dgm:spPr/>
    </dgm:pt>
    <dgm:pt modelId="{A4433F19-BB81-44F7-8501-1767CC3D516D}" type="pres">
      <dgm:prSet presAssocID="{C73D1449-887D-4D79-874A-831C50CDC5D8}" presName="node" presStyleLbl="node1" presStyleIdx="11" presStyleCnt="12">
        <dgm:presLayoutVars>
          <dgm:bulletEnabled val="1"/>
        </dgm:presLayoutVars>
      </dgm:prSet>
      <dgm:spPr/>
    </dgm:pt>
  </dgm:ptLst>
  <dgm:cxnLst>
    <dgm:cxn modelId="{52363911-E111-469D-9D66-475E6106AC86}" type="presOf" srcId="{A154046E-C940-4D05-9D35-C77A478E153F}" destId="{EC689893-698B-4E9F-9949-01A0D8372C01}" srcOrd="0" destOrd="0" presId="urn:microsoft.com/office/officeart/2005/8/layout/default"/>
    <dgm:cxn modelId="{99BB4615-4E85-4AC7-8332-A829EC89B16D}" srcId="{312E6719-6EC8-4ECE-A5BE-7F38C089998A}" destId="{C73D1449-887D-4D79-874A-831C50CDC5D8}" srcOrd="11" destOrd="0" parTransId="{4747CDC6-E90C-48DA-8BBC-130E1714FA63}" sibTransId="{CDA97F1B-2362-4004-843C-C683B1D856D6}"/>
    <dgm:cxn modelId="{62942E17-39E3-4385-8FAB-54C1E4158EE1}" type="presOf" srcId="{285D8212-C361-469A-8CAB-A0FF0FE2366D}" destId="{53679813-EA95-4091-AF4E-412DC66B5755}" srcOrd="0" destOrd="0" presId="urn:microsoft.com/office/officeart/2005/8/layout/default"/>
    <dgm:cxn modelId="{D2AE611D-07E9-4CA7-B53A-59687E6257D8}" type="presOf" srcId="{F57D5857-D1DC-4323-B18B-5378088BF431}" destId="{7F27325C-1BF3-4B0D-A424-87AB68EC957A}" srcOrd="0" destOrd="0" presId="urn:microsoft.com/office/officeart/2005/8/layout/default"/>
    <dgm:cxn modelId="{A9F6772B-D673-4843-BF0F-894DB0BE5290}" srcId="{312E6719-6EC8-4ECE-A5BE-7F38C089998A}" destId="{04DA03D8-92FB-40FC-8801-0E4048683583}" srcOrd="10" destOrd="0" parTransId="{6BB622F7-FA63-4423-93AB-A30C03EFFFA5}" sibTransId="{15F2F084-5E84-4400-B139-CBADF8338A4F}"/>
    <dgm:cxn modelId="{27F58335-F38B-40B0-98DE-6C6D6CE7FB93}" srcId="{312E6719-6EC8-4ECE-A5BE-7F38C089998A}" destId="{C2C1290F-EEF4-48DE-9CFD-1BF4F9393741}" srcOrd="0" destOrd="0" parTransId="{D814E313-123B-43D0-8F62-7F4723336E90}" sibTransId="{7C4814F4-5075-455E-B562-4B2A9EBE2EA2}"/>
    <dgm:cxn modelId="{C8ACB737-F500-478D-913C-91E5DF40F786}" type="presOf" srcId="{71C481CD-C635-4088-9CDD-E68FE3CE3DC0}" destId="{B4C60F25-583D-4EE1-BEA4-1393E5B6C2A0}" srcOrd="0" destOrd="0" presId="urn:microsoft.com/office/officeart/2005/8/layout/default"/>
    <dgm:cxn modelId="{00027A3A-B307-4E73-95BA-288A2F287732}" srcId="{312E6719-6EC8-4ECE-A5BE-7F38C089998A}" destId="{71C481CD-C635-4088-9CDD-E68FE3CE3DC0}" srcOrd="1" destOrd="0" parTransId="{5D9DEA79-0EA8-4729-ADA5-493195BECCC4}" sibTransId="{33312248-14EA-4C2D-BCB5-12D32E5BEDDA}"/>
    <dgm:cxn modelId="{C1C36E46-4CE8-4330-A278-65334575A837}" srcId="{312E6719-6EC8-4ECE-A5BE-7F38C089998A}" destId="{6D3EB462-3BF6-46E5-A6E1-BCA1E2C0AF8D}" srcOrd="9" destOrd="0" parTransId="{A54EFC5E-9685-47D8-ABD2-8B951F07E7CB}" sibTransId="{837D169E-03E0-4A7D-AC88-BC8DD44A5B61}"/>
    <dgm:cxn modelId="{1344B148-4534-41EE-8469-C9FA4B6A817D}" srcId="{312E6719-6EC8-4ECE-A5BE-7F38C089998A}" destId="{F57D5857-D1DC-4323-B18B-5378088BF431}" srcOrd="7" destOrd="0" parTransId="{09FCD875-ECFD-4596-8875-399EBE3729B6}" sibTransId="{B8A59E33-68C0-40A9-AFDD-B37CC19E95BF}"/>
    <dgm:cxn modelId="{FAB8A967-18B0-4115-95B1-9E79140E105A}" srcId="{312E6719-6EC8-4ECE-A5BE-7F38C089998A}" destId="{C81006CA-551F-4D32-AB4E-BD8282FEBB17}" srcOrd="2" destOrd="0" parTransId="{7FBD1D5B-26C0-41CC-A7CA-62DCAECF04CB}" sibTransId="{7B06402A-40BB-46F8-857D-39C646187438}"/>
    <dgm:cxn modelId="{4D4F6E6F-0EA8-4533-9F08-4EC4AC81A600}" type="presOf" srcId="{312E6719-6EC8-4ECE-A5BE-7F38C089998A}" destId="{2BF035A7-F74A-4348-B7A9-C6C29FFA4144}" srcOrd="0" destOrd="0" presId="urn:microsoft.com/office/officeart/2005/8/layout/default"/>
    <dgm:cxn modelId="{FF45A176-1F3C-4C31-B3AF-73113FED7B2C}" srcId="{312E6719-6EC8-4ECE-A5BE-7F38C089998A}" destId="{A154046E-C940-4D05-9D35-C77A478E153F}" srcOrd="4" destOrd="0" parTransId="{4C104900-DD54-4011-BF74-A1839DADC3F2}" sibTransId="{FB6C89B6-FC5A-4439-9E38-CF5B42D75996}"/>
    <dgm:cxn modelId="{B8BCA379-7DDB-4BF6-A9F1-58FD87077F16}" type="presOf" srcId="{C2C1290F-EEF4-48DE-9CFD-1BF4F9393741}" destId="{2AE96200-96CB-4FB6-9A4E-92B1682EEFEB}" srcOrd="0" destOrd="0" presId="urn:microsoft.com/office/officeart/2005/8/layout/default"/>
    <dgm:cxn modelId="{B10A8F80-AEA8-4E4F-B7DD-89B5B3505A32}" type="presOf" srcId="{7AF59EFD-B355-49D9-80B5-E41316848E77}" destId="{B4AA3F49-0A39-45B0-8074-1168D46419C7}" srcOrd="0" destOrd="0" presId="urn:microsoft.com/office/officeart/2005/8/layout/default"/>
    <dgm:cxn modelId="{79473196-DFEF-43DF-BA03-26E2A6131E05}" srcId="{312E6719-6EC8-4ECE-A5BE-7F38C089998A}" destId="{285D8212-C361-469A-8CAB-A0FF0FE2366D}" srcOrd="6" destOrd="0" parTransId="{AFAB304E-BF3D-483F-AE55-FB277723A8DD}" sibTransId="{17AFECA3-7971-44F1-86C2-383C9143DE37}"/>
    <dgm:cxn modelId="{B188409D-C61E-4A34-9CFC-584024D731B5}" type="presOf" srcId="{7E81B0E0-E88F-4051-A0CF-CABAB091EBC4}" destId="{C7CBBC94-545D-41BC-9B0A-F4CD194E14CA}" srcOrd="0" destOrd="0" presId="urn:microsoft.com/office/officeart/2005/8/layout/default"/>
    <dgm:cxn modelId="{D5C5F7A5-DD67-4DC2-94ED-023EC48BC806}" srcId="{312E6719-6EC8-4ECE-A5BE-7F38C089998A}" destId="{F8D3DA1A-54BF-443E-8E75-5A7F43F077CA}" srcOrd="8" destOrd="0" parTransId="{7A0C7FAD-6C31-4124-B931-BEF4119FB18B}" sibTransId="{48B88CDB-1C17-4C0E-B8F8-CDC8D9FF479F}"/>
    <dgm:cxn modelId="{3A7E57AC-2471-4A8A-A8DA-4093D98D011E}" type="presOf" srcId="{F8D3DA1A-54BF-443E-8E75-5A7F43F077CA}" destId="{C5B2480A-019A-4060-9BB1-BC9546D1AC39}" srcOrd="0" destOrd="0" presId="urn:microsoft.com/office/officeart/2005/8/layout/default"/>
    <dgm:cxn modelId="{6AD95BB9-4360-446A-8778-6C2BBB30F499}" srcId="{312E6719-6EC8-4ECE-A5BE-7F38C089998A}" destId="{7AF59EFD-B355-49D9-80B5-E41316848E77}" srcOrd="3" destOrd="0" parTransId="{B875380C-301A-4364-85A0-EAC8181E962E}" sibTransId="{063B3967-7F41-44CC-B919-80D9C80F654C}"/>
    <dgm:cxn modelId="{D1258EC7-88F8-4D59-AF0E-4B6AC30D6471}" srcId="{312E6719-6EC8-4ECE-A5BE-7F38C089998A}" destId="{7E81B0E0-E88F-4051-A0CF-CABAB091EBC4}" srcOrd="5" destOrd="0" parTransId="{890DBF9E-197B-447F-8486-98C34D4B54D5}" sibTransId="{F192D2D0-9ACD-4EA9-9898-07CEF8FED1A9}"/>
    <dgm:cxn modelId="{C57388C9-1620-4AEA-B6B4-E76195B235E7}" type="presOf" srcId="{C73D1449-887D-4D79-874A-831C50CDC5D8}" destId="{A4433F19-BB81-44F7-8501-1767CC3D516D}" srcOrd="0" destOrd="0" presId="urn:microsoft.com/office/officeart/2005/8/layout/default"/>
    <dgm:cxn modelId="{3D53F6D3-349A-4315-BDA9-9CD0321DD165}" type="presOf" srcId="{C81006CA-551F-4D32-AB4E-BD8282FEBB17}" destId="{744D3239-0DBA-4F35-9752-B3D0FBE0B011}" srcOrd="0" destOrd="0" presId="urn:microsoft.com/office/officeart/2005/8/layout/default"/>
    <dgm:cxn modelId="{8A255FD8-33B0-4140-B63A-976F35D611B3}" type="presOf" srcId="{6D3EB462-3BF6-46E5-A6E1-BCA1E2C0AF8D}" destId="{A96D1800-098F-4BFE-83FD-E7C8A3366741}" srcOrd="0" destOrd="0" presId="urn:microsoft.com/office/officeart/2005/8/layout/default"/>
    <dgm:cxn modelId="{6C9609F8-AC96-4D4F-828A-FB8992DA3C75}" type="presOf" srcId="{04DA03D8-92FB-40FC-8801-0E4048683583}" destId="{8EA4AE66-B45A-4253-8CEC-2AA879990219}" srcOrd="0" destOrd="0" presId="urn:microsoft.com/office/officeart/2005/8/layout/default"/>
    <dgm:cxn modelId="{5E022EE9-CA5C-4A8C-B08C-EDFEB87B6BFC}" type="presParOf" srcId="{2BF035A7-F74A-4348-B7A9-C6C29FFA4144}" destId="{2AE96200-96CB-4FB6-9A4E-92B1682EEFEB}" srcOrd="0" destOrd="0" presId="urn:microsoft.com/office/officeart/2005/8/layout/default"/>
    <dgm:cxn modelId="{50442CB9-957F-4EE4-8BF2-3E3D4CFAF3DD}" type="presParOf" srcId="{2BF035A7-F74A-4348-B7A9-C6C29FFA4144}" destId="{45767A23-CF06-4BAC-BD60-7546DE8BD132}" srcOrd="1" destOrd="0" presId="urn:microsoft.com/office/officeart/2005/8/layout/default"/>
    <dgm:cxn modelId="{91A36889-CD33-480E-8C6D-CF33AC59DFC2}" type="presParOf" srcId="{2BF035A7-F74A-4348-B7A9-C6C29FFA4144}" destId="{B4C60F25-583D-4EE1-BEA4-1393E5B6C2A0}" srcOrd="2" destOrd="0" presId="urn:microsoft.com/office/officeart/2005/8/layout/default"/>
    <dgm:cxn modelId="{611E5B56-4FCA-4AA0-94BD-6B44F7842E2E}" type="presParOf" srcId="{2BF035A7-F74A-4348-B7A9-C6C29FFA4144}" destId="{C3783781-5A85-4FAD-840F-F60E996153FD}" srcOrd="3" destOrd="0" presId="urn:microsoft.com/office/officeart/2005/8/layout/default"/>
    <dgm:cxn modelId="{96DA62CD-8A9C-42DB-8878-11F12EFDFF17}" type="presParOf" srcId="{2BF035A7-F74A-4348-B7A9-C6C29FFA4144}" destId="{744D3239-0DBA-4F35-9752-B3D0FBE0B011}" srcOrd="4" destOrd="0" presId="urn:microsoft.com/office/officeart/2005/8/layout/default"/>
    <dgm:cxn modelId="{F419BBF0-FFC8-46B8-934C-9DD9D6E7A646}" type="presParOf" srcId="{2BF035A7-F74A-4348-B7A9-C6C29FFA4144}" destId="{4770D910-73AC-49E8-A3C5-3D1E34E8FC16}" srcOrd="5" destOrd="0" presId="urn:microsoft.com/office/officeart/2005/8/layout/default"/>
    <dgm:cxn modelId="{D5BFE72D-4D90-4CB9-A72E-A770F19DEBA4}" type="presParOf" srcId="{2BF035A7-F74A-4348-B7A9-C6C29FFA4144}" destId="{B4AA3F49-0A39-45B0-8074-1168D46419C7}" srcOrd="6" destOrd="0" presId="urn:microsoft.com/office/officeart/2005/8/layout/default"/>
    <dgm:cxn modelId="{3B0BFEF3-FAFA-4E9F-AB1A-E937F5E47516}" type="presParOf" srcId="{2BF035A7-F74A-4348-B7A9-C6C29FFA4144}" destId="{E8419845-B6D7-47E2-B419-0CD41821AA01}" srcOrd="7" destOrd="0" presId="urn:microsoft.com/office/officeart/2005/8/layout/default"/>
    <dgm:cxn modelId="{B75C207D-28EA-4EA1-9AA1-9C52BFEC0A1A}" type="presParOf" srcId="{2BF035A7-F74A-4348-B7A9-C6C29FFA4144}" destId="{EC689893-698B-4E9F-9949-01A0D8372C01}" srcOrd="8" destOrd="0" presId="urn:microsoft.com/office/officeart/2005/8/layout/default"/>
    <dgm:cxn modelId="{8A36FEB9-BCF9-4368-B4C3-2CEDC907D76D}" type="presParOf" srcId="{2BF035A7-F74A-4348-B7A9-C6C29FFA4144}" destId="{F35265AE-5D54-40C6-90D9-B35F92595EFE}" srcOrd="9" destOrd="0" presId="urn:microsoft.com/office/officeart/2005/8/layout/default"/>
    <dgm:cxn modelId="{7DFF8E76-E80C-4817-AD12-1048F958D77B}" type="presParOf" srcId="{2BF035A7-F74A-4348-B7A9-C6C29FFA4144}" destId="{C7CBBC94-545D-41BC-9B0A-F4CD194E14CA}" srcOrd="10" destOrd="0" presId="urn:microsoft.com/office/officeart/2005/8/layout/default"/>
    <dgm:cxn modelId="{163B9F3A-3D1E-4168-8C82-4FEDECAD283B}" type="presParOf" srcId="{2BF035A7-F74A-4348-B7A9-C6C29FFA4144}" destId="{227DA335-B0EA-43A6-89CE-ADD61816B17E}" srcOrd="11" destOrd="0" presId="urn:microsoft.com/office/officeart/2005/8/layout/default"/>
    <dgm:cxn modelId="{824739B5-7FB2-471B-B7C4-6A6E015DD53A}" type="presParOf" srcId="{2BF035A7-F74A-4348-B7A9-C6C29FFA4144}" destId="{53679813-EA95-4091-AF4E-412DC66B5755}" srcOrd="12" destOrd="0" presId="urn:microsoft.com/office/officeart/2005/8/layout/default"/>
    <dgm:cxn modelId="{623C459B-1838-42D2-B020-1767061BC10A}" type="presParOf" srcId="{2BF035A7-F74A-4348-B7A9-C6C29FFA4144}" destId="{9610753B-696B-4FBD-BC66-620EF29F42F4}" srcOrd="13" destOrd="0" presId="urn:microsoft.com/office/officeart/2005/8/layout/default"/>
    <dgm:cxn modelId="{08E355D2-BE7F-4700-8AF1-91CA191CB5BE}" type="presParOf" srcId="{2BF035A7-F74A-4348-B7A9-C6C29FFA4144}" destId="{7F27325C-1BF3-4B0D-A424-87AB68EC957A}" srcOrd="14" destOrd="0" presId="urn:microsoft.com/office/officeart/2005/8/layout/default"/>
    <dgm:cxn modelId="{A59B20DB-0E36-4AD6-9F4B-93E83FE94523}" type="presParOf" srcId="{2BF035A7-F74A-4348-B7A9-C6C29FFA4144}" destId="{604A7B73-C75B-4550-A2B8-38AB70370189}" srcOrd="15" destOrd="0" presId="urn:microsoft.com/office/officeart/2005/8/layout/default"/>
    <dgm:cxn modelId="{D5E92852-BD47-4624-9A2D-CD8B41657E13}" type="presParOf" srcId="{2BF035A7-F74A-4348-B7A9-C6C29FFA4144}" destId="{C5B2480A-019A-4060-9BB1-BC9546D1AC39}" srcOrd="16" destOrd="0" presId="urn:microsoft.com/office/officeart/2005/8/layout/default"/>
    <dgm:cxn modelId="{D05E1230-912E-4ED8-B25E-7941B8992785}" type="presParOf" srcId="{2BF035A7-F74A-4348-B7A9-C6C29FFA4144}" destId="{A21F43DF-CA59-4946-9C2E-523D54672DCF}" srcOrd="17" destOrd="0" presId="urn:microsoft.com/office/officeart/2005/8/layout/default"/>
    <dgm:cxn modelId="{FC3F0A34-8EBF-4E6F-BD73-5CF5A9891F3E}" type="presParOf" srcId="{2BF035A7-F74A-4348-B7A9-C6C29FFA4144}" destId="{A96D1800-098F-4BFE-83FD-E7C8A3366741}" srcOrd="18" destOrd="0" presId="urn:microsoft.com/office/officeart/2005/8/layout/default"/>
    <dgm:cxn modelId="{3DB6C68F-12A8-417E-8B1D-CD8E6A7A0482}" type="presParOf" srcId="{2BF035A7-F74A-4348-B7A9-C6C29FFA4144}" destId="{E96B66EF-0736-490E-BF78-E132DAB8CDAF}" srcOrd="19" destOrd="0" presId="urn:microsoft.com/office/officeart/2005/8/layout/default"/>
    <dgm:cxn modelId="{4DAD8A60-9304-436A-A6DC-30B25488288C}" type="presParOf" srcId="{2BF035A7-F74A-4348-B7A9-C6C29FFA4144}" destId="{8EA4AE66-B45A-4253-8CEC-2AA879990219}" srcOrd="20" destOrd="0" presId="urn:microsoft.com/office/officeart/2005/8/layout/default"/>
    <dgm:cxn modelId="{7E4FA933-089F-4982-982D-421263AB450E}" type="presParOf" srcId="{2BF035A7-F74A-4348-B7A9-C6C29FFA4144}" destId="{26A356D6-D1BE-4B0B-8A75-CAC6D5BC74E5}" srcOrd="21" destOrd="0" presId="urn:microsoft.com/office/officeart/2005/8/layout/default"/>
    <dgm:cxn modelId="{7D15BBB2-9778-4CD3-9D78-79ED4EDFEF31}" type="presParOf" srcId="{2BF035A7-F74A-4348-B7A9-C6C29FFA4144}" destId="{A4433F19-BB81-44F7-8501-1767CC3D516D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96200-96CB-4FB6-9A4E-92B1682EEFEB}">
      <dsp:nvSpPr>
        <dsp:cNvPr id="0" name=""/>
        <dsp:cNvSpPr/>
      </dsp:nvSpPr>
      <dsp:spPr>
        <a:xfrm>
          <a:off x="2143" y="562140"/>
          <a:ext cx="1700212" cy="10201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Monipuolinen teknologian pedagoginen käyttö</a:t>
          </a:r>
          <a:endParaRPr lang="en-US" sz="1200" kern="1200" dirty="0"/>
        </a:p>
      </dsp:txBody>
      <dsp:txXfrm>
        <a:off x="2143" y="562140"/>
        <a:ext cx="1700212" cy="1020127"/>
      </dsp:txXfrm>
    </dsp:sp>
    <dsp:sp modelId="{B4C60F25-583D-4EE1-BEA4-1393E5B6C2A0}">
      <dsp:nvSpPr>
        <dsp:cNvPr id="0" name=""/>
        <dsp:cNvSpPr/>
      </dsp:nvSpPr>
      <dsp:spPr>
        <a:xfrm>
          <a:off x="1872376" y="562140"/>
          <a:ext cx="1700212" cy="1020127"/>
        </a:xfrm>
        <a:prstGeom prst="rect">
          <a:avLst/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Vertaisoppiminen</a:t>
          </a:r>
          <a:endParaRPr lang="en-US" sz="1200" kern="1200" dirty="0"/>
        </a:p>
      </dsp:txBody>
      <dsp:txXfrm>
        <a:off x="1872376" y="562140"/>
        <a:ext cx="1700212" cy="1020127"/>
      </dsp:txXfrm>
    </dsp:sp>
    <dsp:sp modelId="{744D3239-0DBA-4F35-9752-B3D0FBE0B011}">
      <dsp:nvSpPr>
        <dsp:cNvPr id="0" name=""/>
        <dsp:cNvSpPr/>
      </dsp:nvSpPr>
      <dsp:spPr>
        <a:xfrm>
          <a:off x="3742610" y="562140"/>
          <a:ext cx="1700212" cy="1020127"/>
        </a:xfrm>
        <a:prstGeom prst="rect">
          <a:avLst/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Uuden opetussuunnitelman kehittymisen seuranta ja jalkauttamisen suunnittelu</a:t>
          </a:r>
          <a:endParaRPr lang="en-US" sz="1200" kern="1200" dirty="0"/>
        </a:p>
      </dsp:txBody>
      <dsp:txXfrm>
        <a:off x="3742610" y="562140"/>
        <a:ext cx="1700212" cy="1020127"/>
      </dsp:txXfrm>
    </dsp:sp>
    <dsp:sp modelId="{B4AA3F49-0A39-45B0-8074-1168D46419C7}">
      <dsp:nvSpPr>
        <dsp:cNvPr id="0" name=""/>
        <dsp:cNvSpPr/>
      </dsp:nvSpPr>
      <dsp:spPr>
        <a:xfrm>
          <a:off x="5614986" y="553755"/>
          <a:ext cx="1700212" cy="1020127"/>
        </a:xfrm>
        <a:prstGeom prst="rect">
          <a:avLst/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Verkostotyöskentely</a:t>
          </a:r>
          <a:endParaRPr lang="en-US" sz="1200" kern="1200" dirty="0"/>
        </a:p>
      </dsp:txBody>
      <dsp:txXfrm>
        <a:off x="5614986" y="553755"/>
        <a:ext cx="1700212" cy="1020127"/>
      </dsp:txXfrm>
    </dsp:sp>
    <dsp:sp modelId="{EC689893-698B-4E9F-9949-01A0D8372C01}">
      <dsp:nvSpPr>
        <dsp:cNvPr id="0" name=""/>
        <dsp:cNvSpPr/>
      </dsp:nvSpPr>
      <dsp:spPr>
        <a:xfrm>
          <a:off x="2143" y="1752289"/>
          <a:ext cx="1700212" cy="1020127"/>
        </a:xfrm>
        <a:prstGeom prst="rect">
          <a:avLst/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Monipuolinen oppimisympäristön/</a:t>
          </a:r>
          <a:r>
            <a:rPr lang="fi-FI" sz="1200" kern="1200" dirty="0" err="1"/>
            <a:t>jen</a:t>
          </a:r>
          <a:r>
            <a:rPr lang="fi-FI" sz="1200" kern="1200" dirty="0"/>
            <a:t> käyttö</a:t>
          </a:r>
          <a:endParaRPr lang="en-US" sz="1200" kern="1200" dirty="0"/>
        </a:p>
      </dsp:txBody>
      <dsp:txXfrm>
        <a:off x="2143" y="1752289"/>
        <a:ext cx="1700212" cy="1020127"/>
      </dsp:txXfrm>
    </dsp:sp>
    <dsp:sp modelId="{C7CBBC94-545D-41BC-9B0A-F4CD194E14CA}">
      <dsp:nvSpPr>
        <dsp:cNvPr id="0" name=""/>
        <dsp:cNvSpPr/>
      </dsp:nvSpPr>
      <dsp:spPr>
        <a:xfrm>
          <a:off x="1872376" y="1752289"/>
          <a:ext cx="1700212" cy="1020127"/>
        </a:xfrm>
        <a:prstGeom prst="rect">
          <a:avLst/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Kehittämistä tukevien rakenteiden luominen</a:t>
          </a:r>
          <a:endParaRPr lang="en-US" sz="1200" kern="1200" dirty="0"/>
        </a:p>
      </dsp:txBody>
      <dsp:txXfrm>
        <a:off x="1872376" y="1752289"/>
        <a:ext cx="1700212" cy="1020127"/>
      </dsp:txXfrm>
    </dsp:sp>
    <dsp:sp modelId="{53679813-EA95-4091-AF4E-412DC66B5755}">
      <dsp:nvSpPr>
        <dsp:cNvPr id="0" name=""/>
        <dsp:cNvSpPr/>
      </dsp:nvSpPr>
      <dsp:spPr>
        <a:xfrm>
          <a:off x="3742610" y="1752289"/>
          <a:ext cx="1700212" cy="1020127"/>
        </a:xfrm>
        <a:prstGeom prst="rect">
          <a:avLst/>
        </a:prstGeom>
        <a:solidFill>
          <a:schemeClr val="accent5">
            <a:hueOff val="-3686478"/>
            <a:satOff val="-9501"/>
            <a:lumOff val="-6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Monipuolinen pedagoginen aineenhallinta</a:t>
          </a:r>
          <a:endParaRPr lang="en-US" sz="1200" kern="1200" dirty="0"/>
        </a:p>
      </dsp:txBody>
      <dsp:txXfrm>
        <a:off x="3742610" y="1752289"/>
        <a:ext cx="1700212" cy="1020127"/>
      </dsp:txXfrm>
    </dsp:sp>
    <dsp:sp modelId="{7F27325C-1BF3-4B0D-A424-87AB68EC957A}">
      <dsp:nvSpPr>
        <dsp:cNvPr id="0" name=""/>
        <dsp:cNvSpPr/>
      </dsp:nvSpPr>
      <dsp:spPr>
        <a:xfrm>
          <a:off x="5612844" y="1752289"/>
          <a:ext cx="1700212" cy="1020127"/>
        </a:xfrm>
        <a:prstGeom prst="rect">
          <a:avLst/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Osallistavan toimintakulttuurin luominen</a:t>
          </a:r>
          <a:endParaRPr lang="en-US" sz="1200" kern="1200" dirty="0"/>
        </a:p>
      </dsp:txBody>
      <dsp:txXfrm>
        <a:off x="5612844" y="1752289"/>
        <a:ext cx="1700212" cy="1020127"/>
      </dsp:txXfrm>
    </dsp:sp>
    <dsp:sp modelId="{C5B2480A-019A-4060-9BB1-BC9546D1AC39}">
      <dsp:nvSpPr>
        <dsp:cNvPr id="0" name=""/>
        <dsp:cNvSpPr/>
      </dsp:nvSpPr>
      <dsp:spPr>
        <a:xfrm>
          <a:off x="2143" y="2942438"/>
          <a:ext cx="1700212" cy="1020127"/>
        </a:xfrm>
        <a:prstGeom prst="rect">
          <a:avLst/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Monipuolisten oppimiskokonaisuuksien toteutus</a:t>
          </a:r>
          <a:endParaRPr lang="en-US" sz="1200" kern="1200" dirty="0"/>
        </a:p>
      </dsp:txBody>
      <dsp:txXfrm>
        <a:off x="2143" y="2942438"/>
        <a:ext cx="1700212" cy="1020127"/>
      </dsp:txXfrm>
    </dsp:sp>
    <dsp:sp modelId="{A96D1800-098F-4BFE-83FD-E7C8A3366741}">
      <dsp:nvSpPr>
        <dsp:cNvPr id="0" name=""/>
        <dsp:cNvSpPr/>
      </dsp:nvSpPr>
      <dsp:spPr>
        <a:xfrm>
          <a:off x="1872376" y="2942438"/>
          <a:ext cx="1700212" cy="1020127"/>
        </a:xfrm>
        <a:prstGeom prst="rect">
          <a:avLst/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Laaja-alaisen osaamisen taitojen hallinta</a:t>
          </a:r>
          <a:endParaRPr lang="en-US" sz="1200" kern="1200" dirty="0"/>
        </a:p>
      </dsp:txBody>
      <dsp:txXfrm>
        <a:off x="1872376" y="2942438"/>
        <a:ext cx="1700212" cy="1020127"/>
      </dsp:txXfrm>
    </dsp:sp>
    <dsp:sp modelId="{8EA4AE66-B45A-4253-8CEC-2AA879990219}">
      <dsp:nvSpPr>
        <dsp:cNvPr id="0" name=""/>
        <dsp:cNvSpPr/>
      </dsp:nvSpPr>
      <dsp:spPr>
        <a:xfrm>
          <a:off x="3742610" y="2942438"/>
          <a:ext cx="1700212" cy="1020127"/>
        </a:xfrm>
        <a:prstGeom prst="rect">
          <a:avLst/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Innovaatiotaitojen kehittyminen</a:t>
          </a:r>
          <a:endParaRPr lang="en-US" sz="1200" kern="1200" dirty="0"/>
        </a:p>
      </dsp:txBody>
      <dsp:txXfrm>
        <a:off x="3742610" y="2942438"/>
        <a:ext cx="1700212" cy="1020127"/>
      </dsp:txXfrm>
    </dsp:sp>
    <dsp:sp modelId="{A4433F19-BB81-44F7-8501-1767CC3D516D}">
      <dsp:nvSpPr>
        <dsp:cNvPr id="0" name=""/>
        <dsp:cNvSpPr/>
      </dsp:nvSpPr>
      <dsp:spPr>
        <a:xfrm>
          <a:off x="5612844" y="2942438"/>
          <a:ext cx="1700212" cy="102012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Arviointiosaaminen </a:t>
          </a:r>
          <a:endParaRPr lang="en-US" sz="1200" kern="1200" dirty="0"/>
        </a:p>
      </dsp:txBody>
      <dsp:txXfrm>
        <a:off x="5612844" y="2942438"/>
        <a:ext cx="1700212" cy="1020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BB8D-8477-49FB-ACC9-998F70D50C22}" type="datetimeFigureOut">
              <a:rPr lang="fi-FI" smtClean="0"/>
              <a:t>9.10.2019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92C71-310F-4730-A22C-5BC627BE8C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585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9ECA50-063A-4289-897F-DB890ACAC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93BDACF-8EC5-4A7D-97C8-C22038AE0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B59534-6794-42DF-8715-D4323908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7E71-B3A5-463E-B681-FAC43B8546C0}" type="datetime1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8E1DC9-D4CC-43CC-8FFE-431F1F4D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EDD927-C3C6-4B01-8876-04D60F9E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E85-14B1-4B0F-9667-E25E8C58FE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66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41B9B5-B9CE-4609-BEDC-D9E051C5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36A3376-B748-489A-815D-14C6A907D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91332E-CA0B-4500-ADD7-93135D1B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2C53-F257-48FA-B9C1-6A630770443D}" type="datetime1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29A732-8AF2-4865-B7F1-84AA1D70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94EDC2-E967-4F2A-AA70-CBD8BE69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E85-14B1-4B0F-9667-E25E8C58FE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91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05A6031-EE72-47A7-A341-1174CC37F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1EE4161-ED50-4D0C-AFFC-2BA006853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086958-EF3A-4B01-9C63-29DCFAE7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9E60-B7DB-4280-95C5-1CE0C1CB905B}" type="datetime1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499B2A-CEED-4D7D-B0D3-886B35A2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5F44D4-A933-47F8-9C75-36287129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E85-14B1-4B0F-9667-E25E8C58FE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58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0F64A9-764B-47C0-837B-79A1473F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5C09BC-9462-4846-B5B1-25D4A8690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A7A2A5-DA26-43A7-BF71-D1112DC2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532E-8436-4ADD-ABFB-FCB2CAC5730A}" type="datetime1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E0D8F1-4AD2-4120-93BC-8AEE9B4E7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97C791-3224-4986-B2A4-EB79000E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E85-14B1-4B0F-9667-E25E8C58FE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6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612155-224E-427D-BCB5-047F5855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5C3B62-014F-4526-99AC-62D092062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9EFA8E-0E5A-4AF9-BBF6-49FB47ED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66BE-56A9-4ABD-B9F4-1F2876FC7922}" type="datetime1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23F35A-CCE0-44AC-B4B8-9AAF819F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4333D7-E7A5-4263-80A6-EBEE8296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E85-14B1-4B0F-9667-E25E8C58FE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521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3E3B6B-F34D-4CA1-92E4-B89B57F6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89E4B2-F259-41CC-8C64-10AFE8EF8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3BD63F-BD76-42C9-933A-F69632536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7A1FB9-E4DD-4EF7-9929-8C9B99A3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8F16-D78D-4706-8916-4225CDE7586F}" type="datetime1">
              <a:rPr lang="fi-FI" smtClean="0"/>
              <a:t>9.10.2019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4DD826-5273-448E-86CF-526B4E18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8702530-449D-4F91-A32E-FE204B39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E85-14B1-4B0F-9667-E25E8C58FE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343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B824D1-1768-4E5B-8028-4811FCDE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89533C-E299-40DE-86D5-12B4051E8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F29F392-E12E-495C-AE2F-F4B0C7A8B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989B31D-AEEB-458D-888F-7F016C161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9B04084-FE16-4AD0-B5F5-8CE1C2211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E2E7E25-987D-41C2-8B64-E584AAFC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2DDD-A127-4579-B08E-DE589F730BED}" type="datetime1">
              <a:rPr lang="fi-FI" smtClean="0"/>
              <a:t>9.10.2019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B28189-8F9F-4B8B-8551-1526F9D0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6C5F2F-51FA-4CD9-B15F-B2FB133F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E85-14B1-4B0F-9667-E25E8C58FE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90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854FAA-1604-4EE9-9473-4439DF56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8490FE1-DF0E-4697-AB60-A98F44A4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FF0D-A0A7-42EC-8537-030B91B044BA}" type="datetime1">
              <a:rPr lang="fi-FI" smtClean="0"/>
              <a:t>9.10.2019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05A886-5FC9-435B-8CA8-DD0C13C9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649781-20A3-47A9-9772-FE241F73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E85-14B1-4B0F-9667-E25E8C58FE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767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FF70AB1-A330-454B-883E-8713305F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083C-FC97-4015-A33C-0C4AF2D9A986}" type="datetime1">
              <a:rPr lang="fi-FI" smtClean="0"/>
              <a:t>9.10.2019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5FCC2E9-117F-4937-9681-9C6EF4D8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305F93B-5A4F-4675-91A6-65081BAA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E85-14B1-4B0F-9667-E25E8C58FE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02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74D45-8503-4AAD-B9B4-AAA7A1BD0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567554-466D-4077-8861-60608FBCC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030508B-78F6-4A41-88FB-28A248BAD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4C69D7D-8BDA-44DF-B7BC-670E7FA7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3AC5-E695-4A95-80B0-5821ECE0FA97}" type="datetime1">
              <a:rPr lang="fi-FI" smtClean="0"/>
              <a:t>9.10.2019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30A31A-C0AE-4032-9F39-570F5B4F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C322B1-10EB-42FC-9030-338C01AF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E85-14B1-4B0F-9667-E25E8C58FE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8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46F526-03F4-4715-8E3D-59C0ACE9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1C0F187-2D34-4C35-B79C-99EAFC5EE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A14D6F7-0A34-4CFC-A969-B77D0B6AA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ECC598F-02E3-4608-A6EC-A266CF80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AE66-1009-4818-894F-C5E9E452CAA3}" type="datetime1">
              <a:rPr lang="fi-FI" smtClean="0"/>
              <a:t>9.10.2019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EACA0A-7D73-43B4-855F-96E46253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4DDFA6-DBEE-4C4C-B7DF-E3B1D964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E85-14B1-4B0F-9667-E25E8C58FE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01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BBC0B89-68C0-4306-9D6E-7172688F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FF4E79-1FE8-4694-BBFE-A8DD9E948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2C2CD1-01B9-4116-83C8-0D28DCAF8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8B63-469B-46D8-9DB4-E32A5B211003}" type="datetime1">
              <a:rPr lang="fi-FI" smtClean="0"/>
              <a:t>9.10.2019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67A069-D78E-4D64-89AD-43449860F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Matti Lähtevänoja Pohjois-Savon lukioiden tutoropettajat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95BFDC-DAD1-4D4E-A3B8-E812104E2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77E85-14B1-4B0F-9667-E25E8C58FE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56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kuopio/tvt-tuki/pth/ppjltm7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lukio/1372910/tekstikappale/137325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h.fi/fi/koulutus-ja-tutkinnot/lukion-opetussuunnitelman-perusteet-uudistuv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377F317-62EF-4BDB-8CFB-4CD21AA4A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Tutoropettajan tehtävänkuva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C3CAE89-DA71-40C1-BD18-D77726019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Pohjois-Savon lukioiden tutoropettajat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DA9B2B3-6C1B-404B-8CD5-DC65D2C1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364330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42ECA1-0325-4D30-AF53-101CB98C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 sz="4100">
                <a:solidFill>
                  <a:schemeClr val="accent1"/>
                </a:solidFill>
              </a:rPr>
              <a:t>Tutoropettajan tehtävät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EA3408-B976-45EA-8486-DCB4A30C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fi-FI" sz="2400" dirty="0">
                <a:latin typeface="Times New Roman" panose="02020603050405020304" pitchFamily="18" charset="0"/>
              </a:rPr>
              <a:t>Tutoropettajan tehtävänä on toimia 	</a:t>
            </a:r>
          </a:p>
          <a:p>
            <a:pPr lvl="1"/>
            <a:r>
              <a:rPr lang="fi-FI" b="1" dirty="0">
                <a:latin typeface="Times New Roman" panose="02020603050405020304" pitchFamily="18" charset="0"/>
              </a:rPr>
              <a:t>vertaistukena </a:t>
            </a:r>
          </a:p>
          <a:p>
            <a:pPr lvl="1"/>
            <a:r>
              <a:rPr lang="fi-FI" b="1" dirty="0">
                <a:latin typeface="Times New Roman" panose="02020603050405020304" pitchFamily="18" charset="0"/>
              </a:rPr>
              <a:t>kouluttajana </a:t>
            </a:r>
          </a:p>
          <a:p>
            <a:pPr lvl="1"/>
            <a:r>
              <a:rPr lang="fi-FI" dirty="0">
                <a:latin typeface="Times New Roman" panose="02020603050405020304" pitchFamily="18" charset="0"/>
              </a:rPr>
              <a:t>edistää mm. </a:t>
            </a:r>
          </a:p>
          <a:p>
            <a:pPr marL="1200150" lvl="2" indent="-285750"/>
            <a:r>
              <a:rPr lang="fi-FI" sz="2400" dirty="0">
                <a:latin typeface="Times New Roman" panose="02020603050405020304" pitchFamily="18" charset="0"/>
              </a:rPr>
              <a:t>lukion </a:t>
            </a:r>
            <a:r>
              <a:rPr lang="fi-FI" sz="2400" b="1" dirty="0">
                <a:latin typeface="Times New Roman" panose="02020603050405020304" pitchFamily="18" charset="0"/>
              </a:rPr>
              <a:t>toimintakulttuurin</a:t>
            </a:r>
            <a:r>
              <a:rPr lang="fi-FI" sz="2400" dirty="0">
                <a:latin typeface="Times New Roman" panose="02020603050405020304" pitchFamily="18" charset="0"/>
              </a:rPr>
              <a:t> ja </a:t>
            </a:r>
            <a:r>
              <a:rPr lang="fi-FI" sz="2400" b="1" dirty="0">
                <a:latin typeface="Times New Roman" panose="02020603050405020304" pitchFamily="18" charset="0"/>
              </a:rPr>
              <a:t>pedagogiikan uudistumista </a:t>
            </a:r>
          </a:p>
          <a:p>
            <a:pPr marL="1200150" lvl="2" indent="-285750"/>
            <a:r>
              <a:rPr lang="fi-FI" sz="2400" b="1" dirty="0">
                <a:latin typeface="Times New Roman" panose="02020603050405020304" pitchFamily="18" charset="0"/>
              </a:rPr>
              <a:t>uuden lukiolain </a:t>
            </a:r>
            <a:r>
              <a:rPr lang="fi-FI" sz="2400" dirty="0">
                <a:latin typeface="Times New Roman" panose="02020603050405020304" pitchFamily="18" charset="0"/>
              </a:rPr>
              <a:t>ja </a:t>
            </a:r>
            <a:r>
              <a:rPr lang="fi-FI" sz="2400" b="1" dirty="0" err="1">
                <a:latin typeface="Times New Roman" panose="02020603050405020304" pitchFamily="18" charset="0"/>
              </a:rPr>
              <a:t>ops</a:t>
            </a:r>
            <a:r>
              <a:rPr lang="fi-FI" sz="2400" b="1" dirty="0">
                <a:latin typeface="Times New Roman" panose="02020603050405020304" pitchFamily="18" charset="0"/>
              </a:rPr>
              <a:t>-perusteiden tavoitteiden toteutumista </a:t>
            </a:r>
          </a:p>
          <a:p>
            <a:pPr marL="1200150" lvl="2" indent="-285750"/>
            <a:r>
              <a:rPr lang="fi-FI" sz="2400" dirty="0">
                <a:latin typeface="Times New Roman" panose="02020603050405020304" pitchFamily="18" charset="0"/>
              </a:rPr>
              <a:t>työyhteisöjen </a:t>
            </a:r>
            <a:r>
              <a:rPr lang="fi-FI" sz="2400" b="1" dirty="0">
                <a:latin typeface="Times New Roman" panose="02020603050405020304" pitchFamily="18" charset="0"/>
              </a:rPr>
              <a:t>osaamisen ja yhteisopettajuuden kehittämistä </a:t>
            </a:r>
          </a:p>
          <a:p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0DA545-D1AB-416D-A50A-B4A994AC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370797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A347F6-9A28-44AC-BC5C-FFF68ADC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fi-FI" sz="2000">
                <a:solidFill>
                  <a:srgbClr val="FFFFFF"/>
                </a:solidFill>
              </a:rPr>
              <a:t>Tutortoiminnan työskentelyn tavoitteet (OPH)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>
                <a:solidFill>
                  <a:srgbClr val="FFFFFF"/>
                </a:solidFill>
              </a:rPr>
              <a:t>(Mallia peruskoulun hankkeesta)</a:t>
            </a:r>
          </a:p>
        </p:txBody>
      </p:sp>
      <p:graphicFrame>
        <p:nvGraphicFramePr>
          <p:cNvPr id="12" name="Sisällön paikkamerkki 2">
            <a:extLst>
              <a:ext uri="{FF2B5EF4-FFF2-40B4-BE49-F238E27FC236}">
                <a16:creationId xmlns:a16="http://schemas.microsoft.com/office/drawing/2014/main" id="{AA7332BF-2F82-4BC8-A2C8-D63FB41E7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93965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C487B0A-1C14-4309-81F0-BA659B35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411798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0A524C-F7A7-430F-8CF7-2A064639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Tutoropettajan työ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7EEAD63D-106F-4319-AB04-9DEA08F83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 lnSpcReduction="20000"/>
          </a:bodyPr>
          <a:lstStyle/>
          <a:p>
            <a:r>
              <a:rPr lang="fi-FI" sz="1500" dirty="0">
                <a:solidFill>
                  <a:srgbClr val="000000"/>
                </a:solidFill>
              </a:rPr>
              <a:t>Oppimisympäristöjen kehityksen seuraaminen pedagogisen sovellettavuuden kannalta</a:t>
            </a:r>
          </a:p>
          <a:p>
            <a:r>
              <a:rPr lang="fi-FI" sz="1500" dirty="0">
                <a:solidFill>
                  <a:srgbClr val="000000"/>
                </a:solidFill>
              </a:rPr>
              <a:t>Mukana vaikuttamassa oppimisympäristöjen valintaan ja kehittämiseen oman organisaation sisällä</a:t>
            </a:r>
          </a:p>
          <a:p>
            <a:r>
              <a:rPr lang="fi-FI" sz="1500" dirty="0">
                <a:solidFill>
                  <a:srgbClr val="000000"/>
                </a:solidFill>
              </a:rPr>
              <a:t>Oman pedagogisen osaamisen kehittäminen</a:t>
            </a:r>
          </a:p>
          <a:p>
            <a:r>
              <a:rPr lang="fi-FI" sz="1500" dirty="0">
                <a:solidFill>
                  <a:srgbClr val="000000"/>
                </a:solidFill>
              </a:rPr>
              <a:t>Etsii ja kokeilee erilaisia opetusmenetelmiä</a:t>
            </a:r>
          </a:p>
          <a:p>
            <a:r>
              <a:rPr lang="fi-FI" sz="1500" dirty="0">
                <a:solidFill>
                  <a:srgbClr val="000000"/>
                </a:solidFill>
              </a:rPr>
              <a:t>Tiivis yhteistyö johdon kanssa</a:t>
            </a:r>
          </a:p>
          <a:p>
            <a:r>
              <a:rPr lang="fi-FI" sz="1500" dirty="0">
                <a:solidFill>
                  <a:srgbClr val="000000"/>
                </a:solidFill>
              </a:rPr>
              <a:t>Opetussuunnitelmatyöhön osallistuminen (Tutoropettaja tuntee opettajien osaamistason -&gt; osaa ennakoida jalkauttamiseen liittyvät haasteet ja mahdolliset ratkaisut)</a:t>
            </a:r>
          </a:p>
          <a:p>
            <a:r>
              <a:rPr lang="fi-FI" sz="1500" dirty="0">
                <a:solidFill>
                  <a:srgbClr val="000000"/>
                </a:solidFill>
              </a:rPr>
              <a:t>Verkostoituminen eri osaajien kanssa</a:t>
            </a:r>
          </a:p>
          <a:p>
            <a:r>
              <a:rPr lang="fi-FI" sz="1500" dirty="0">
                <a:solidFill>
                  <a:srgbClr val="000000"/>
                </a:solidFill>
              </a:rPr>
              <a:t>Koulutustarpeiden kartoitus</a:t>
            </a:r>
          </a:p>
          <a:p>
            <a:r>
              <a:rPr lang="fi-FI" sz="1500" dirty="0">
                <a:solidFill>
                  <a:srgbClr val="000000"/>
                </a:solidFill>
              </a:rPr>
              <a:t>Koulutusten/ohjausten järjestäminen tarpeita vastaavasti keinoina mm.</a:t>
            </a:r>
          </a:p>
          <a:p>
            <a:pPr lvl="1"/>
            <a:r>
              <a:rPr lang="fi-FI" sz="1500" dirty="0">
                <a:solidFill>
                  <a:srgbClr val="000000"/>
                </a:solidFill>
              </a:rPr>
              <a:t>Sopivan kouluttajan etsiminen (aina ei tarvitse itse olla kouluttaja)</a:t>
            </a:r>
          </a:p>
          <a:p>
            <a:pPr lvl="1"/>
            <a:r>
              <a:rPr lang="fi-FI" sz="1500" dirty="0">
                <a:solidFill>
                  <a:srgbClr val="000000"/>
                </a:solidFill>
              </a:rPr>
              <a:t>Ryhmien kouluttaminen</a:t>
            </a:r>
          </a:p>
          <a:p>
            <a:pPr lvl="1"/>
            <a:r>
              <a:rPr lang="fi-FI" sz="1500" dirty="0">
                <a:solidFill>
                  <a:srgbClr val="000000"/>
                </a:solidFill>
              </a:rPr>
              <a:t>Vierihoito</a:t>
            </a:r>
          </a:p>
          <a:p>
            <a:pPr lvl="1"/>
            <a:r>
              <a:rPr lang="fi-FI" sz="1500" dirty="0">
                <a:solidFill>
                  <a:srgbClr val="000000"/>
                </a:solidFill>
              </a:rPr>
              <a:t>Suunnittelee oppimiskokonaisuuksia opettajien kanssa</a:t>
            </a:r>
          </a:p>
          <a:p>
            <a:pPr lvl="1"/>
            <a:r>
              <a:rPr lang="fi-FI" sz="1500" dirty="0">
                <a:solidFill>
                  <a:srgbClr val="000000"/>
                </a:solidFill>
              </a:rPr>
              <a:t>Mukana tuntitilanteessa auttamassa uusien metodien käyttöönottoa</a:t>
            </a:r>
          </a:p>
          <a:p>
            <a:pPr lvl="1"/>
            <a:r>
              <a:rPr lang="fi-FI" sz="1500" dirty="0">
                <a:solidFill>
                  <a:srgbClr val="000000"/>
                </a:solidFill>
              </a:rPr>
              <a:t>Etäohjaus</a:t>
            </a:r>
          </a:p>
          <a:p>
            <a:pPr lvl="1"/>
            <a:endParaRPr lang="fi-FI" sz="1500" dirty="0">
              <a:solidFill>
                <a:srgbClr val="000000"/>
              </a:solidFill>
            </a:endParaRPr>
          </a:p>
          <a:p>
            <a:endParaRPr lang="fi-FI" sz="1500" dirty="0">
              <a:solidFill>
                <a:srgbClr val="000000"/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8F31B92-633D-4F30-B95F-BAD9D3A0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195805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Osaamisen jakaminen oman osaamisen kehittäjänä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25" y="1263839"/>
            <a:ext cx="7227269" cy="49637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Pilvi 7"/>
          <p:cNvSpPr/>
          <p:nvPr/>
        </p:nvSpPr>
        <p:spPr>
          <a:xfrm>
            <a:off x="7539289" y="865392"/>
            <a:ext cx="4652711" cy="3448019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bg1"/>
                </a:solidFill>
              </a:rPr>
              <a:t>Osaamista kannattaa rohkeasti jakaa oman organisaation ulkopuolelle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</a:rPr>
              <a:t>Toisenlaiset toimintatavat rikastuttavat omaa näkemystä ympäristöjen hyödyntämisessä</a:t>
            </a:r>
          </a:p>
          <a:p>
            <a:pPr lvl="2"/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7" name="Pilvi 6"/>
          <p:cNvSpPr/>
          <p:nvPr/>
        </p:nvSpPr>
        <p:spPr>
          <a:xfrm>
            <a:off x="9330" y="2313376"/>
            <a:ext cx="4366727" cy="4408099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bg1"/>
                </a:solidFill>
              </a:rPr>
              <a:t>Käyttökokemukset koulutuksissa oman organisaation sisällä laajentavat kuvaa oman sähköisen ympäristön ominaisuuksista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</a:rPr>
              <a:t>Uudet käyttäjät –&gt; uusia oivalluksia käyttötavoista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</a:rPr>
              <a:t>Kokemuksia voi hyödyntää ympäristön kehittämistyössä</a:t>
            </a:r>
          </a:p>
        </p:txBody>
      </p:sp>
    </p:spTree>
    <p:extLst>
      <p:ext uri="{BB962C8B-B14F-4D97-AF65-F5344CB8AC3E}">
        <p14:creationId xmlns:p14="http://schemas.microsoft.com/office/powerpoint/2010/main" val="27573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EDC097-E6C8-415C-8F0B-57E94176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i-FI" sz="4000">
                <a:solidFill>
                  <a:srgbClr val="FFFFFF"/>
                </a:solidFill>
              </a:rPr>
              <a:t>Vinkkejä toimintaan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3B8F25-7F22-4B4B-AE62-2DDCA25F2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7077"/>
            <a:ext cx="9833548" cy="26939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i-FI" sz="1900" dirty="0">
              <a:solidFill>
                <a:srgbClr val="000000"/>
              </a:solidFill>
            </a:endParaRPr>
          </a:p>
          <a:p>
            <a:r>
              <a:rPr lang="fi-FI" sz="1900" dirty="0" err="1">
                <a:solidFill>
                  <a:srgbClr val="000000"/>
                </a:solidFill>
              </a:rPr>
              <a:t>Tutorikin</a:t>
            </a:r>
            <a:r>
              <a:rPr lang="fi-FI" sz="1900" dirty="0">
                <a:solidFill>
                  <a:srgbClr val="000000"/>
                </a:solidFill>
              </a:rPr>
              <a:t> saa kysyä neuvoa </a:t>
            </a:r>
          </a:p>
          <a:p>
            <a:r>
              <a:rPr lang="fi-FI" sz="1900" dirty="0">
                <a:solidFill>
                  <a:srgbClr val="000000"/>
                </a:solidFill>
              </a:rPr>
              <a:t>Tärkeimmät jutut voivat usein olla hyvin pieniä</a:t>
            </a:r>
          </a:p>
          <a:p>
            <a:r>
              <a:rPr lang="fi-FI" sz="1900" dirty="0" err="1">
                <a:solidFill>
                  <a:srgbClr val="000000"/>
                </a:solidFill>
              </a:rPr>
              <a:t>Tutori</a:t>
            </a:r>
            <a:r>
              <a:rPr lang="fi-FI" sz="1900" dirty="0">
                <a:solidFill>
                  <a:srgbClr val="000000"/>
                </a:solidFill>
              </a:rPr>
              <a:t> ei tyrkytä</a:t>
            </a:r>
          </a:p>
          <a:p>
            <a:r>
              <a:rPr lang="fi-FI" sz="1900" dirty="0" err="1">
                <a:solidFill>
                  <a:srgbClr val="000000"/>
                </a:solidFill>
              </a:rPr>
              <a:t>Tutori</a:t>
            </a:r>
            <a:r>
              <a:rPr lang="fi-FI" sz="1900" dirty="0">
                <a:solidFill>
                  <a:srgbClr val="000000"/>
                </a:solidFill>
              </a:rPr>
              <a:t> kuuntelee -&gt; Tämä voi olla joskus myös ratkaisu</a:t>
            </a:r>
          </a:p>
          <a:p>
            <a:r>
              <a:rPr lang="fi-FI" sz="1900" dirty="0">
                <a:solidFill>
                  <a:srgbClr val="000000"/>
                </a:solidFill>
              </a:rPr>
              <a:t>Älä jää yksin-&gt; Kokoa itsellesi asiantuntijaverkosto</a:t>
            </a:r>
          </a:p>
          <a:p>
            <a:r>
              <a:rPr lang="fi-FI" sz="1900" dirty="0">
                <a:solidFill>
                  <a:srgbClr val="000000"/>
                </a:solidFill>
              </a:rPr>
              <a:t>Opettajan kanssa yhteistyössä löydetään sopivat tavat opettajan kehittää omaa opettajuuttaan</a:t>
            </a:r>
          </a:p>
          <a:p>
            <a:pPr lvl="1"/>
            <a:r>
              <a:rPr lang="fi-FI" sz="1900" dirty="0">
                <a:solidFill>
                  <a:srgbClr val="000000"/>
                </a:solidFill>
              </a:rPr>
              <a:t> Kuten opiskelijat ovat erilaisia oppijoita, ovat opettajat erilaisia ohjaajia </a:t>
            </a:r>
          </a:p>
          <a:p>
            <a:pPr lvl="1"/>
            <a:r>
              <a:rPr lang="fi-FI" sz="1900" dirty="0">
                <a:solidFill>
                  <a:srgbClr val="000000"/>
                </a:solidFill>
              </a:rPr>
              <a:t> Jokaisella on omia vahvuuksia ja kehitettäviä ominaisuuksia oppimisen edistäjänä</a:t>
            </a:r>
          </a:p>
          <a:p>
            <a:r>
              <a:rPr lang="fi-FI" sz="1900" dirty="0">
                <a:solidFill>
                  <a:srgbClr val="000000"/>
                </a:solidFill>
              </a:rPr>
              <a:t>Opettajaa ei muokata tutorin näköiseksi</a:t>
            </a:r>
          </a:p>
          <a:p>
            <a:endParaRPr lang="fi-FI" sz="1900" dirty="0">
              <a:solidFill>
                <a:srgbClr val="000000"/>
              </a:solidFill>
            </a:endParaRPr>
          </a:p>
          <a:p>
            <a:endParaRPr lang="fi-FI" sz="1900" dirty="0">
              <a:solidFill>
                <a:srgbClr val="000000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C2F044C-69A0-4CEE-AEB3-CAA06630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62506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934E78-B596-4115-89CA-70A4C3E3F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47" y="2707495"/>
            <a:ext cx="10515600" cy="1325563"/>
          </a:xfrm>
        </p:spPr>
        <p:txBody>
          <a:bodyPr/>
          <a:lstStyle/>
          <a:p>
            <a:r>
              <a:rPr lang="fi-FI" b="1" dirty="0">
                <a:hlinkClick r:id="rId2"/>
              </a:rPr>
              <a:t>Pohjois-Savon perusopetuksen ja lukioiden tutoropettajaverkostojen messut 7.10.2019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4789DD5-1A42-428C-8021-55B47847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427671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3E53E30-4AD0-4C12-B93C-69EC0D75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i-FI" sz="3400">
                <a:solidFill>
                  <a:srgbClr val="FFFFFF"/>
                </a:solidFill>
              </a:rPr>
              <a:t>Pohjois-Savon lukioiden tutoropettajien verkostoitumispaja messuilla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810595-E66B-4511-B690-F2E68D86D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lvl="0"/>
            <a:r>
              <a:rPr lang="fi-FI" sz="2000" dirty="0">
                <a:solidFill>
                  <a:srgbClr val="000000"/>
                </a:solidFill>
              </a:rPr>
              <a:t>Esitellään hankkeessa toimivat tutoropettajat</a:t>
            </a:r>
          </a:p>
          <a:p>
            <a:pPr lvl="0"/>
            <a:r>
              <a:rPr lang="fi-FI" sz="2000" dirty="0">
                <a:solidFill>
                  <a:srgbClr val="000000"/>
                </a:solidFill>
              </a:rPr>
              <a:t>Hahmotetaan tutoropettajan toimenkuvaa eri lukioissa hankkeen tavoitteiden mukaisesti hakemalla vastauksia kysymyksiin: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Mitä haasteita </a:t>
            </a:r>
            <a:r>
              <a:rPr lang="fi-FI" sz="2000" dirty="0">
                <a:solidFill>
                  <a:srgbClr val="000000"/>
                </a:solidFill>
                <a:hlinkClick r:id="rId3"/>
              </a:rPr>
              <a:t>vanha</a:t>
            </a:r>
            <a:r>
              <a:rPr lang="fi-FI" sz="2000" dirty="0">
                <a:solidFill>
                  <a:srgbClr val="000000"/>
                </a:solidFill>
              </a:rPr>
              <a:t> ja </a:t>
            </a:r>
            <a:r>
              <a:rPr lang="fi-FI" sz="2000" dirty="0">
                <a:solidFill>
                  <a:srgbClr val="000000"/>
                </a:solidFill>
                <a:hlinkClick r:id="rId4"/>
              </a:rPr>
              <a:t>uusi LOPS </a:t>
            </a:r>
            <a:r>
              <a:rPr lang="fi-FI" sz="2000" dirty="0">
                <a:solidFill>
                  <a:srgbClr val="000000"/>
                </a:solidFill>
              </a:rPr>
              <a:t>tuovat tutorien toimintaan? 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Miten näihin haasteisiin vastataan?  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Millä toimilla hankkeessa luotava yhteistyöverkosto saadaan tukemaan tutoropettajien toimintaa mahdollisimman hyvin?</a:t>
            </a:r>
          </a:p>
          <a:p>
            <a:pPr marL="0" indent="0">
              <a:buNone/>
            </a:pPr>
            <a:r>
              <a:rPr lang="fi-FI" sz="2000" dirty="0">
                <a:solidFill>
                  <a:srgbClr val="000000"/>
                </a:solidFill>
              </a:rPr>
              <a:t>Käy vastaamassa kyselyyn ennen messuja.</a:t>
            </a:r>
          </a:p>
          <a:p>
            <a:pPr marL="0" indent="0">
              <a:buNone/>
            </a:pPr>
            <a:r>
              <a:rPr lang="fi-FI" sz="2000" dirty="0">
                <a:solidFill>
                  <a:srgbClr val="000000"/>
                </a:solidFill>
              </a:rPr>
              <a:t>Kyselyn tulokset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A0B59ED-F45D-4189-80E5-913E87C15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Matti Lähtevänoja Pohjois-Savon lukioiden tutoropettajat</a:t>
            </a:r>
          </a:p>
        </p:txBody>
      </p:sp>
    </p:spTree>
    <p:extLst>
      <p:ext uri="{BB962C8B-B14F-4D97-AF65-F5344CB8AC3E}">
        <p14:creationId xmlns:p14="http://schemas.microsoft.com/office/powerpoint/2010/main" val="742874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E560E44C9419D41B44BC7AFF0CB4EE5" ma:contentTypeVersion="2" ma:contentTypeDescription="Luo uusi asiakirja." ma:contentTypeScope="" ma:versionID="04fe5a02b3e02f99124ab2f82354aa4d">
  <xsd:schema xmlns:xsd="http://www.w3.org/2001/XMLSchema" xmlns:xs="http://www.w3.org/2001/XMLSchema" xmlns:p="http://schemas.microsoft.com/office/2006/metadata/properties" xmlns:ns2="ee440aa4-0780-4f3d-8541-abeda99bef67" targetNamespace="http://schemas.microsoft.com/office/2006/metadata/properties" ma:root="true" ma:fieldsID="9e440cf5a391b1f5dce7b5785727e2c9" ns2:_="">
    <xsd:import namespace="ee440aa4-0780-4f3d-8541-abeda99bef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0aa4-0780-4f3d-8541-abeda99be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84BDDE-20A0-45D0-A41D-69184D73E0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984522-2330-4FAF-A586-2F6A55540B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440aa4-0780-4f3d-8541-abeda99be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BF4504-5727-48ED-9EA5-A93CB98DB111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e440aa4-0780-4f3d-8541-abeda99bef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334</Words>
  <Application>Microsoft Macintosh PowerPoint</Application>
  <PresentationFormat>Laajakuva</PresentationFormat>
  <Paragraphs>73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Office-teema</vt:lpstr>
      <vt:lpstr>Tutoropettajan tehtävänkuva</vt:lpstr>
      <vt:lpstr>Tutoropettajan tehtävät</vt:lpstr>
      <vt:lpstr>Tutortoiminnan työskentelyn tavoitteet (OPH) (Mallia peruskoulun hankkeesta)</vt:lpstr>
      <vt:lpstr>Tutoropettajan työ</vt:lpstr>
      <vt:lpstr>Osaamisen jakaminen oman osaamisen kehittäjänä</vt:lpstr>
      <vt:lpstr>Vinkkejä toimintaan</vt:lpstr>
      <vt:lpstr>Pohjois-Savon perusopetuksen ja lukioiden tutoropettajaverkostojen messut 7.10.2019</vt:lpstr>
      <vt:lpstr>Pohjois-Savon lukioiden tutoropettajien verkostoitumispaja messuilla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Tutoropettajan tehtävänkuva</dc:title>
  <dc:creator>Matti Juhani Lähtevänoja</dc:creator>
  <cp:lastModifiedBy>Lähtevänoja Matti Juhani</cp:lastModifiedBy>
  <cp:revision>4</cp:revision>
  <dcterms:created xsi:type="dcterms:W3CDTF">2019-09-18T17:52:14Z</dcterms:created>
  <dcterms:modified xsi:type="dcterms:W3CDTF">2019-10-09T05:38:27Z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0x0101003E560E44C9419D41B44BC7AFF0CB4EE5</vt:lpwstr>
  </property>
</Properties>
</file>