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7" r:id="rId6"/>
    <p:sldId id="270" r:id="rId7"/>
    <p:sldId id="269" r:id="rId8"/>
    <p:sldId id="259" r:id="rId9"/>
    <p:sldId id="265" r:id="rId10"/>
    <p:sldId id="266" r:id="rId11"/>
    <p:sldId id="272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463D1-FFAA-6FF1-370E-FEA3EAE2C40D}" v="64" dt="2026-08-25T05:53:07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12" y="-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ääskeläinen Anneli Maria Helena" userId="S::anneli.jaaskelainen@opedu.kuopio.fi::4efdd344-104b-467a-a328-c5291b1adb25" providerId="AD" clId="Web-{913463D1-FFAA-6FF1-370E-FEA3EAE2C40D}"/>
    <pc:docChg chg="modSld">
      <pc:chgData name="Jääskeläinen Anneli Maria Helena" userId="S::anneli.jaaskelainen@opedu.kuopio.fi::4efdd344-104b-467a-a328-c5291b1adb25" providerId="AD" clId="Web-{913463D1-FFAA-6FF1-370E-FEA3EAE2C40D}" dt="2026-08-25T05:53:07.438" v="64" actId="20577"/>
      <pc:docMkLst>
        <pc:docMk/>
      </pc:docMkLst>
      <pc:sldChg chg="modSp">
        <pc:chgData name="Jääskeläinen Anneli Maria Helena" userId="S::anneli.jaaskelainen@opedu.kuopio.fi::4efdd344-104b-467a-a328-c5291b1adb25" providerId="AD" clId="Web-{913463D1-FFAA-6FF1-370E-FEA3EAE2C40D}" dt="2026-08-25T05:43:57.178" v="18" actId="20577"/>
        <pc:sldMkLst>
          <pc:docMk/>
          <pc:sldMk cId="2515440860" sldId="258"/>
        </pc:sldMkLst>
        <pc:spChg chg="mod">
          <ac:chgData name="Jääskeläinen Anneli Maria Helena" userId="S::anneli.jaaskelainen@opedu.kuopio.fi::4efdd344-104b-467a-a328-c5291b1adb25" providerId="AD" clId="Web-{913463D1-FFAA-6FF1-370E-FEA3EAE2C40D}" dt="2026-08-25T05:43:57.178" v="18" actId="20577"/>
          <ac:spMkLst>
            <pc:docMk/>
            <pc:sldMk cId="2515440860" sldId="258"/>
            <ac:spMk id="3" creationId="{00000000-0000-0000-0000-000000000000}"/>
          </ac:spMkLst>
        </pc:spChg>
      </pc:sldChg>
      <pc:sldChg chg="modSp">
        <pc:chgData name="Jääskeläinen Anneli Maria Helena" userId="S::anneli.jaaskelainen@opedu.kuopio.fi::4efdd344-104b-467a-a328-c5291b1adb25" providerId="AD" clId="Web-{913463D1-FFAA-6FF1-370E-FEA3EAE2C40D}" dt="2026-08-25T05:45:18.866" v="43" actId="20577"/>
        <pc:sldMkLst>
          <pc:docMk/>
          <pc:sldMk cId="4029419406" sldId="259"/>
        </pc:sldMkLst>
        <pc:spChg chg="mod">
          <ac:chgData name="Jääskeläinen Anneli Maria Helena" userId="S::anneli.jaaskelainen@opedu.kuopio.fi::4efdd344-104b-467a-a328-c5291b1adb25" providerId="AD" clId="Web-{913463D1-FFAA-6FF1-370E-FEA3EAE2C40D}" dt="2026-08-25T05:45:18.866" v="43" actId="20577"/>
          <ac:spMkLst>
            <pc:docMk/>
            <pc:sldMk cId="4029419406" sldId="259"/>
            <ac:spMk id="3" creationId="{00000000-0000-0000-0000-000000000000}"/>
          </ac:spMkLst>
        </pc:spChg>
      </pc:sldChg>
      <pc:sldChg chg="modSp">
        <pc:chgData name="Jääskeläinen Anneli Maria Helena" userId="S::anneli.jaaskelainen@opedu.kuopio.fi::4efdd344-104b-467a-a328-c5291b1adb25" providerId="AD" clId="Web-{913463D1-FFAA-6FF1-370E-FEA3EAE2C40D}" dt="2026-08-25T05:53:07.438" v="64" actId="20577"/>
        <pc:sldMkLst>
          <pc:docMk/>
          <pc:sldMk cId="7339293" sldId="266"/>
        </pc:sldMkLst>
        <pc:spChg chg="mod">
          <ac:chgData name="Jääskeläinen Anneli Maria Helena" userId="S::anneli.jaaskelainen@opedu.kuopio.fi::4efdd344-104b-467a-a328-c5291b1adb25" providerId="AD" clId="Web-{913463D1-FFAA-6FF1-370E-FEA3EAE2C40D}" dt="2026-08-25T05:53:07.438" v="64" actId="20577"/>
          <ac:spMkLst>
            <pc:docMk/>
            <pc:sldMk cId="7339293" sldId="266"/>
            <ac:spMk id="3" creationId="{D48BA60E-302A-4176-B550-E64259A0F878}"/>
          </ac:spMkLst>
        </pc:spChg>
      </pc:sldChg>
      <pc:sldChg chg="modSp">
        <pc:chgData name="Jääskeläinen Anneli Maria Helena" userId="S::anneli.jaaskelainen@opedu.kuopio.fi::4efdd344-104b-467a-a328-c5291b1adb25" providerId="AD" clId="Web-{913463D1-FFAA-6FF1-370E-FEA3EAE2C40D}" dt="2026-08-25T05:44:26.991" v="20" actId="20577"/>
        <pc:sldMkLst>
          <pc:docMk/>
          <pc:sldMk cId="3350455996" sldId="270"/>
        </pc:sldMkLst>
        <pc:spChg chg="mod">
          <ac:chgData name="Jääskeläinen Anneli Maria Helena" userId="S::anneli.jaaskelainen@opedu.kuopio.fi::4efdd344-104b-467a-a328-c5291b1adb25" providerId="AD" clId="Web-{913463D1-FFAA-6FF1-370E-FEA3EAE2C40D}" dt="2026-08-25T05:44:26.991" v="20" actId="20577"/>
          <ac:spMkLst>
            <pc:docMk/>
            <pc:sldMk cId="3350455996" sldId="270"/>
            <ac:spMk id="3" creationId="{EE88BB03-013C-4F2B-8DF8-3BBFBC253F56}"/>
          </ac:spMkLst>
        </pc:spChg>
      </pc:sldChg>
    </pc:docChg>
  </pc:docChgLst>
  <pc:docChgLst>
    <pc:chgData name="Jääskeläinen Anneli Maria Helena" userId="S::anneli.jaaskelainen@opedu.kuopio.fi::4efdd344-104b-467a-a328-c5291b1adb25" providerId="AD" clId="Web-{5D18749F-5679-3ED7-52ED-AC625D98944C}"/>
    <pc:docChg chg="modSld">
      <pc:chgData name="Jääskeläinen Anneli Maria Helena" userId="S::anneli.jaaskelainen@opedu.kuopio.fi::4efdd344-104b-467a-a328-c5291b1adb25" providerId="AD" clId="Web-{5D18749F-5679-3ED7-52ED-AC625D98944C}" dt="2026-08-21T08:10:19.600" v="39" actId="20577"/>
      <pc:docMkLst>
        <pc:docMk/>
      </pc:docMkLst>
      <pc:sldChg chg="modSp">
        <pc:chgData name="Jääskeläinen Anneli Maria Helena" userId="S::anneli.jaaskelainen@opedu.kuopio.fi::4efdd344-104b-467a-a328-c5291b1adb25" providerId="AD" clId="Web-{5D18749F-5679-3ED7-52ED-AC625D98944C}" dt="2026-08-21T04:59:29.657" v="17" actId="20577"/>
        <pc:sldMkLst>
          <pc:docMk/>
          <pc:sldMk cId="782385677" sldId="256"/>
        </pc:sldMkLst>
        <pc:spChg chg="mod">
          <ac:chgData name="Jääskeläinen Anneli Maria Helena" userId="S::anneli.jaaskelainen@opedu.kuopio.fi::4efdd344-104b-467a-a328-c5291b1adb25" providerId="AD" clId="Web-{5D18749F-5679-3ED7-52ED-AC625D98944C}" dt="2026-08-21T04:59:29.657" v="17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modSp">
        <pc:chgData name="Jääskeläinen Anneli Maria Helena" userId="S::anneli.jaaskelainen@opedu.kuopio.fi::4efdd344-104b-467a-a328-c5291b1adb25" providerId="AD" clId="Web-{5D18749F-5679-3ED7-52ED-AC625D98944C}" dt="2026-08-21T08:10:19.600" v="39" actId="20577"/>
        <pc:sldMkLst>
          <pc:docMk/>
          <pc:sldMk cId="3862645872" sldId="262"/>
        </pc:sldMkLst>
        <pc:spChg chg="mod">
          <ac:chgData name="Jääskeläinen Anneli Maria Helena" userId="S::anneli.jaaskelainen@opedu.kuopio.fi::4efdd344-104b-467a-a328-c5291b1adb25" providerId="AD" clId="Web-{5D18749F-5679-3ED7-52ED-AC625D98944C}" dt="2026-08-21T08:10:19.600" v="39" actId="20577"/>
          <ac:spMkLst>
            <pc:docMk/>
            <pc:sldMk cId="3862645872" sldId="262"/>
            <ac:spMk id="3" creationId="{00000000-0000-0000-0000-000000000000}"/>
          </ac:spMkLst>
        </pc:spChg>
      </pc:sldChg>
      <pc:sldChg chg="modSp">
        <pc:chgData name="Jääskeläinen Anneli Maria Helena" userId="S::anneli.jaaskelainen@opedu.kuopio.fi::4efdd344-104b-467a-a328-c5291b1adb25" providerId="AD" clId="Web-{5D18749F-5679-3ED7-52ED-AC625D98944C}" dt="2026-08-21T08:01:21.235" v="36" actId="20577"/>
        <pc:sldMkLst>
          <pc:docMk/>
          <pc:sldMk cId="7339293" sldId="266"/>
        </pc:sldMkLst>
        <pc:spChg chg="mod">
          <ac:chgData name="Jääskeläinen Anneli Maria Helena" userId="S::anneli.jaaskelainen@opedu.kuopio.fi::4efdd344-104b-467a-a328-c5291b1adb25" providerId="AD" clId="Web-{5D18749F-5679-3ED7-52ED-AC625D98944C}" dt="2026-08-21T08:01:21.235" v="36" actId="20577"/>
          <ac:spMkLst>
            <pc:docMk/>
            <pc:sldMk cId="7339293" sldId="266"/>
            <ac:spMk id="3" creationId="{D48BA60E-302A-4176-B550-E64259A0F878}"/>
          </ac:spMkLst>
        </pc:spChg>
      </pc:sldChg>
      <pc:sldChg chg="modSp">
        <pc:chgData name="Jääskeläinen Anneli Maria Helena" userId="S::anneli.jaaskelainen@opedu.kuopio.fi::4efdd344-104b-467a-a328-c5291b1adb25" providerId="AD" clId="Web-{5D18749F-5679-3ED7-52ED-AC625D98944C}" dt="2026-08-21T07:56:44.951" v="19" actId="20577"/>
        <pc:sldMkLst>
          <pc:docMk/>
          <pc:sldMk cId="3350455996" sldId="270"/>
        </pc:sldMkLst>
        <pc:spChg chg="mod">
          <ac:chgData name="Jääskeläinen Anneli Maria Helena" userId="S::anneli.jaaskelainen@opedu.kuopio.fi::4efdd344-104b-467a-a328-c5291b1adb25" providerId="AD" clId="Web-{5D18749F-5679-3ED7-52ED-AC625D98944C}" dt="2026-08-21T07:56:44.951" v="19" actId="20577"/>
          <ac:spMkLst>
            <pc:docMk/>
            <pc:sldMk cId="3350455996" sldId="270"/>
            <ac:spMk id="3" creationId="{EE88BB03-013C-4F2B-8DF8-3BBFBC253F56}"/>
          </ac:spMkLst>
        </pc:spChg>
      </pc:sldChg>
    </pc:docChg>
  </pc:docChgLst>
  <pc:docChgLst>
    <pc:chgData name="Jääskeläinen Anneli Maria Helena" userId="S::anneli.jaaskelainen@opedu.kuopio.fi::4efdd344-104b-467a-a328-c5291b1adb25" providerId="AD" clId="Web-{DB71C6E7-93CA-5129-AEC8-E8E2E5922EE0}"/>
    <pc:docChg chg="modSld">
      <pc:chgData name="Jääskeläinen Anneli Maria Helena" userId="S::anneli.jaaskelainen@opedu.kuopio.fi::4efdd344-104b-467a-a328-c5291b1adb25" providerId="AD" clId="Web-{DB71C6E7-93CA-5129-AEC8-E8E2E5922EE0}" dt="2026-08-21T08:13:41.034" v="54" actId="14100"/>
      <pc:docMkLst>
        <pc:docMk/>
      </pc:docMkLst>
      <pc:sldChg chg="modSp">
        <pc:chgData name="Jääskeläinen Anneli Maria Helena" userId="S::anneli.jaaskelainen@opedu.kuopio.fi::4efdd344-104b-467a-a328-c5291b1adb25" providerId="AD" clId="Web-{DB71C6E7-93CA-5129-AEC8-E8E2E5922EE0}" dt="2026-08-21T08:12:42.143" v="35" actId="14100"/>
        <pc:sldMkLst>
          <pc:docMk/>
          <pc:sldMk cId="4029419406" sldId="259"/>
        </pc:sldMkLst>
        <pc:spChg chg="mod">
          <ac:chgData name="Jääskeläinen Anneli Maria Helena" userId="S::anneli.jaaskelainen@opedu.kuopio.fi::4efdd344-104b-467a-a328-c5291b1adb25" providerId="AD" clId="Web-{DB71C6E7-93CA-5129-AEC8-E8E2E5922EE0}" dt="2026-08-21T08:12:42.143" v="35" actId="14100"/>
          <ac:spMkLst>
            <pc:docMk/>
            <pc:sldMk cId="4029419406" sldId="259"/>
            <ac:spMk id="3" creationId="{00000000-0000-0000-0000-000000000000}"/>
          </ac:spMkLst>
        </pc:spChg>
      </pc:sldChg>
      <pc:sldChg chg="modSp">
        <pc:chgData name="Jääskeläinen Anneli Maria Helena" userId="S::anneli.jaaskelainen@opedu.kuopio.fi::4efdd344-104b-467a-a328-c5291b1adb25" providerId="AD" clId="Web-{DB71C6E7-93CA-5129-AEC8-E8E2E5922EE0}" dt="2026-08-21T08:13:41.034" v="54" actId="14100"/>
        <pc:sldMkLst>
          <pc:docMk/>
          <pc:sldMk cId="7339293" sldId="266"/>
        </pc:sldMkLst>
        <pc:spChg chg="mod">
          <ac:chgData name="Jääskeläinen Anneli Maria Helena" userId="S::anneli.jaaskelainen@opedu.kuopio.fi::4efdd344-104b-467a-a328-c5291b1adb25" providerId="AD" clId="Web-{DB71C6E7-93CA-5129-AEC8-E8E2E5922EE0}" dt="2026-08-21T08:13:41.034" v="54" actId="14100"/>
          <ac:spMkLst>
            <pc:docMk/>
            <pc:sldMk cId="7339293" sldId="266"/>
            <ac:spMk id="3" creationId="{D48BA60E-302A-4176-B550-E64259A0F8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054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944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550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875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982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0244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9694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105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005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292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980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331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68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274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055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724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2ABAE3-D89C-4001-9AEC-5083F82B749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549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tunimi.sukunimi@opedu.kuopio.f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hmattiin.hajoonko.f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i-FI">
                <a:latin typeface="Comic Sans MS"/>
              </a:rPr>
              <a:t>Tervetuloa 1-2A ja D -luokkien vanhempainiltaan! 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 algn="l">
              <a:buChar char="•"/>
            </a:pPr>
            <a:r>
              <a:rPr lang="fi-FI" dirty="0">
                <a:latin typeface="Comic Sans MS"/>
              </a:rPr>
              <a:t>1-2A: Opettaja Anneli Jääskeläinen, </a:t>
            </a:r>
            <a:r>
              <a:rPr lang="fi-FI">
                <a:latin typeface="Comic Sans MS"/>
              </a:rPr>
              <a:t>koulunkäynninohjaaja Kerstin Ylönen </a:t>
            </a:r>
            <a:endParaRPr lang="en-US">
              <a:latin typeface="Corbel" panose="020B0503020204020204"/>
            </a:endParaRPr>
          </a:p>
          <a:p>
            <a:pPr marL="342900" indent="-342900" algn="l">
              <a:buClr>
                <a:srgbClr val="1287C3"/>
              </a:buClr>
              <a:buChar char="•"/>
            </a:pPr>
            <a:r>
              <a:rPr lang="fi-FI">
                <a:latin typeface="Comic Sans MS"/>
              </a:rPr>
              <a:t>1-2D: Opettaja Johanna Kuivalainen ja koulunkäynninohjaaja Kerstin Ylönen</a:t>
            </a:r>
            <a:endParaRPr lang="en-US"/>
          </a:p>
          <a:p>
            <a:pPr marL="342900" indent="-342900" algn="l">
              <a:buChar char="•"/>
            </a:pPr>
            <a:endParaRPr lang="fi-FI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EDF97A-2F17-49BC-B7B7-5EFBE5ED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Yhteisesti sovittavia ja muita asioita: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8BA60E-302A-4176-B550-E64259A0F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19476"/>
            <a:ext cx="10018713" cy="3571724"/>
          </a:xfrm>
        </p:spPr>
        <p:txBody>
          <a:bodyPr>
            <a:normAutofit fontScale="85000" lnSpcReduction="20000"/>
          </a:bodyPr>
          <a:lstStyle/>
          <a:p>
            <a:r>
              <a:rPr lang="fi-FI" dirty="0">
                <a:latin typeface="Comic Sans MS"/>
              </a:rPr>
              <a:t>Viikkotiedote Wilman kautta</a:t>
            </a:r>
          </a:p>
          <a:p>
            <a:r>
              <a:rPr lang="fi-FI" dirty="0">
                <a:latin typeface="Comic Sans MS"/>
              </a:rPr>
              <a:t>Läksypajasta tiedotamme erikseen</a:t>
            </a:r>
          </a:p>
          <a:p>
            <a:pPr>
              <a:buClr>
                <a:srgbClr val="1287C3"/>
              </a:buClr>
            </a:pPr>
            <a:r>
              <a:rPr lang="fi-FI">
                <a:latin typeface="Comic Sans MS"/>
              </a:rPr>
              <a:t>10 tähteä / Lego-ukkoa -&gt; toivetunti ja tärkeä henkilö</a:t>
            </a:r>
          </a:p>
          <a:p>
            <a:r>
              <a:rPr lang="fi-FI" dirty="0">
                <a:latin typeface="Comic Sans MS"/>
              </a:rPr>
              <a:t>Aamiainen, liikunta ja uni</a:t>
            </a:r>
          </a:p>
          <a:p>
            <a:pPr>
              <a:buClr>
                <a:srgbClr val="1287C3"/>
              </a:buClr>
            </a:pPr>
            <a:r>
              <a:rPr lang="fi-FI" dirty="0">
                <a:latin typeface="Comic Sans MS"/>
              </a:rPr>
              <a:t>Vaihtovaatteet ja liikuntatunnit</a:t>
            </a:r>
          </a:p>
          <a:p>
            <a:r>
              <a:rPr lang="fi-FI">
                <a:latin typeface="Comic Sans MS"/>
              </a:rPr>
              <a:t>Peliaika, puhelinkäyttäytyminen ja kellopuhelimet (Whatsapp</a:t>
            </a:r>
            <a:r>
              <a:rPr lang="fi-FI" dirty="0">
                <a:latin typeface="Comic Sans MS"/>
              </a:rPr>
              <a:t>)</a:t>
            </a:r>
          </a:p>
          <a:p>
            <a:r>
              <a:rPr lang="fi-FI">
                <a:latin typeface="Comic Sans MS"/>
              </a:rPr>
              <a:t>Synttärit </a:t>
            </a:r>
          </a:p>
          <a:p>
            <a:pPr>
              <a:buClr>
                <a:srgbClr val="1287C3"/>
              </a:buClr>
            </a:pPr>
            <a:r>
              <a:rPr lang="fi-FI" dirty="0">
                <a:latin typeface="Comic Sans MS"/>
              </a:rPr>
              <a:t>Pyöräilylupa</a:t>
            </a:r>
          </a:p>
          <a:p>
            <a:pPr>
              <a:buClr>
                <a:srgbClr val="1287C3"/>
              </a:buClr>
            </a:pPr>
            <a:r>
              <a:rPr lang="fi-FI">
                <a:latin typeface="Comic Sans MS"/>
              </a:rPr>
              <a:t>Schulanfang- und Erntefest ma 14.9. klo 17 Hapelähteen puistossa</a:t>
            </a:r>
            <a:endParaRPr lang="fi-FI" dirty="0">
              <a:latin typeface="Comic Sans MS"/>
            </a:endParaRPr>
          </a:p>
          <a:p>
            <a:endParaRPr lang="fi-FI" dirty="0"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3392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0A6DD5-5420-47BA-BC08-76087D0224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latin typeface="Comic Sans MS" panose="030F0702030302020204" pitchFamily="66" charset="0"/>
              </a:rPr>
              <a:t>Mukavaa kouluvuotta!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8F9E562-DBE2-46CE-9FE7-26C2EE036D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976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Yhteystiedot / yhteydenpito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Comic Sans MS"/>
              </a:rPr>
              <a:t>Wilma</a:t>
            </a:r>
          </a:p>
          <a:p>
            <a:r>
              <a:rPr lang="fi-FI">
                <a:latin typeface="Comic Sans MS"/>
              </a:rPr>
              <a:t>1-2A: Anneli puh. 044-718 4100</a:t>
            </a:r>
          </a:p>
          <a:p>
            <a:pPr>
              <a:buClr>
                <a:srgbClr val="1287C3"/>
              </a:buClr>
            </a:pPr>
            <a:r>
              <a:rPr lang="fi-FI">
                <a:latin typeface="Comic Sans MS"/>
              </a:rPr>
              <a:t>1-2D: Johanna puh. 044- 718 4387</a:t>
            </a:r>
          </a:p>
          <a:p>
            <a:r>
              <a:rPr lang="fi-FI">
                <a:latin typeface="Comic Sans MS"/>
              </a:rPr>
              <a:t>Sähköpostit ovat kaikille muotoa: </a:t>
            </a:r>
          </a:p>
          <a:p>
            <a:pPr marL="0" indent="0">
              <a:buNone/>
            </a:pPr>
            <a:r>
              <a:rPr lang="fi-FI">
                <a:latin typeface="Comic Sans MS"/>
                <a:hlinkClick r:id="rId2"/>
              </a:rPr>
              <a:t>etunimi.sukunimi@opedu.kuopio.fi</a:t>
            </a:r>
            <a:endParaRPr lang="fi-FI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5468988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Poissaolot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172254" y="2566956"/>
            <a:ext cx="7181578" cy="299320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dirty="0">
                <a:latin typeface="Comic Sans MS"/>
              </a:rPr>
              <a:t>Ilmoitus poissaolosta mahdollisimman pian Wilman / tekstiviestin välityksellä. </a:t>
            </a:r>
          </a:p>
          <a:p>
            <a:r>
              <a:rPr lang="fi-FI" dirty="0">
                <a:latin typeface="Comic Sans MS"/>
              </a:rPr>
              <a:t>Etukäteen tiedettävistä poissaoloista ilmoitettava kouluun, poissaololupaa haettava Wilman lomakkeella. 1-5 päivän vapaan myöntää luokanopettaja, pidemmät rehtori. </a:t>
            </a:r>
            <a:r>
              <a:rPr lang="fi-FI">
                <a:latin typeface="Comic Sans MS"/>
              </a:rPr>
              <a:t>Huom</a:t>
            </a:r>
            <a:r>
              <a:rPr lang="fi-FI" dirty="0">
                <a:latin typeface="Comic Sans MS"/>
              </a:rPr>
              <a:t>! Vaikka loma on haettu rehtorilta, ilmoitathan lomasta myös opelle.</a:t>
            </a:r>
          </a:p>
          <a:p>
            <a:r>
              <a:rPr lang="fi-FI" dirty="0">
                <a:latin typeface="Comic Sans MS"/>
              </a:rPr>
              <a:t>Huoltajien velvollisuus etsiä poissaolopäivien </a:t>
            </a:r>
            <a:r>
              <a:rPr lang="fi-FI">
                <a:latin typeface="Comic Sans MS"/>
              </a:rPr>
              <a:t>läksyt Pedanetistä, luokan kotisivulta. </a:t>
            </a:r>
          </a:p>
          <a:p>
            <a:r>
              <a:rPr lang="fi-FI" dirty="0">
                <a:latin typeface="Comic Sans MS"/>
              </a:rPr>
              <a:t>100 tunnin poissaoloraja, Wilma </a:t>
            </a:r>
            <a:r>
              <a:rPr lang="fi-FI">
                <a:latin typeface="Comic Sans MS"/>
              </a:rPr>
              <a:t>Noti</a:t>
            </a:r>
          </a:p>
        </p:txBody>
      </p:sp>
    </p:spTree>
    <p:extLst>
      <p:ext uri="{BB962C8B-B14F-4D97-AF65-F5344CB8AC3E}">
        <p14:creationId xmlns:p14="http://schemas.microsoft.com/office/powerpoint/2010/main" val="386264587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Äidinkieli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84313" y="2070589"/>
            <a:ext cx="10018712" cy="4559639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r>
              <a:rPr lang="fi-FI" sz="3700">
                <a:latin typeface="Comic Sans MS"/>
              </a:rPr>
              <a:t>Läksyt tehdään aina samana päivänä, minkä jälkeen kirjat tuodaan pulpettiin.</a:t>
            </a:r>
          </a:p>
          <a:p>
            <a:r>
              <a:rPr lang="fi-FI" sz="3700">
                <a:latin typeface="Comic Sans MS"/>
              </a:rPr>
              <a:t>Lukuläksyä tulee ma-to. </a:t>
            </a:r>
          </a:p>
          <a:p>
            <a:r>
              <a:rPr lang="fi-FI" sz="3700" dirty="0">
                <a:latin typeface="Comic Sans MS"/>
              </a:rPr>
              <a:t>Jos mahdollista, tarkistaisitteko kotitehtävät kotona. Silloin meillä jää koulussa enemmän aikaa uuden opetteluun. </a:t>
            </a:r>
          </a:p>
          <a:p>
            <a:pPr marL="0" indent="0">
              <a:buNone/>
            </a:pPr>
            <a:r>
              <a:rPr lang="fi-FI" sz="3700" b="1" dirty="0">
                <a:latin typeface="Comic Sans MS"/>
              </a:rPr>
              <a:t>Äidinkieli 1.lk:</a:t>
            </a:r>
          </a:p>
          <a:p>
            <a:r>
              <a:rPr lang="fi-FI" sz="3700" dirty="0">
                <a:latin typeface="Comic Sans MS"/>
              </a:rPr>
              <a:t>Pääsääntöisesti noin 1 uusi kirjain/viikko</a:t>
            </a:r>
          </a:p>
          <a:p>
            <a:r>
              <a:rPr lang="fi-FI" sz="3700" dirty="0">
                <a:latin typeface="Comic Sans MS"/>
              </a:rPr>
              <a:t>Riittävästi aikaa uuden asian opetteluun</a:t>
            </a:r>
          </a:p>
          <a:p>
            <a:r>
              <a:rPr lang="fi-FI" sz="3700" dirty="0">
                <a:latin typeface="Comic Sans MS"/>
              </a:rPr>
              <a:t>Myös lukutaitoisille eriyttäviä tehtäviä</a:t>
            </a:r>
          </a:p>
          <a:p>
            <a:r>
              <a:rPr lang="fi-FI" sz="3700" dirty="0">
                <a:latin typeface="Comic Sans MS"/>
              </a:rPr>
              <a:t>Ääneen lukemista on tärkeää harjoitella säännöllisesti. Lukuläksy luetaan 2-5 kertaa ääneen aikuiselle. Aikuinen kuittaa läksyn kuulluksi lukukorttiin.</a:t>
            </a:r>
          </a:p>
          <a:p>
            <a:r>
              <a:rPr lang="fi-FI" sz="3700" dirty="0">
                <a:latin typeface="Comic Sans MS" panose="030F0702030302020204" pitchFamily="66" charset="0"/>
              </a:rPr>
              <a:t>Arttu-sovellus</a:t>
            </a:r>
          </a:p>
          <a:p>
            <a:pPr marL="0" indent="0">
              <a:buNone/>
            </a:pPr>
            <a:r>
              <a:rPr lang="fi-FI" sz="3700" b="1" dirty="0">
                <a:latin typeface="Comic Sans MS"/>
              </a:rPr>
              <a:t>Äidinkieli 2.lk:</a:t>
            </a:r>
            <a:r>
              <a:rPr lang="fi-FI" sz="3700" dirty="0">
                <a:latin typeface="Comic Sans MS"/>
              </a:rPr>
              <a:t> </a:t>
            </a:r>
          </a:p>
          <a:p>
            <a:r>
              <a:rPr lang="fi-FI" sz="3700" dirty="0">
                <a:latin typeface="Comic Sans MS"/>
              </a:rPr>
              <a:t>Lukuläksy annetaan oppilaan taitotason mukaan, tekstin määrää ja laatua suhteutetaan taitoihin. Päivittäinen lukeminen on tärkeää. Tavoitteena keväällä on 70 sanaa / min lukunopeus.</a:t>
            </a:r>
          </a:p>
          <a:p>
            <a:r>
              <a:rPr lang="fi-FI" sz="3700" dirty="0">
                <a:latin typeface="Comic Sans MS"/>
              </a:rPr>
              <a:t>Kaikki oppilaat eivät pysty lukemaan vielä aukeamallista tekstiä. Vanhempi ja lapsi voivat lukea tekstiä myös yhtä aikaa tai vuorotellen. </a:t>
            </a:r>
          </a:p>
          <a:p>
            <a:r>
              <a:rPr lang="fi-FI" sz="3700">
                <a:latin typeface="Comic Sans MS"/>
              </a:rPr>
              <a:t>Äidinkielessä teemme ensin 1. luokan kevään tehtäväkirjan kielioppiasioita, minkä jälkeen siirrymme 2. luokan tehtäväkirjaan.</a:t>
            </a:r>
            <a:endParaRPr lang="fi-FI" sz="3700">
              <a:latin typeface="Corbel"/>
            </a:endParaRPr>
          </a:p>
          <a:p>
            <a:endParaRPr lang="fi-FI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1544086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DE58ED-E58A-4962-9227-4B5F0653D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Matematiikka 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653836-889E-4B3C-BC8F-5009E0632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2424" y="2589087"/>
            <a:ext cx="10090599" cy="3202113"/>
          </a:xfrm>
        </p:spPr>
        <p:txBody>
          <a:bodyPr>
            <a:normAutofit fontScale="47500" lnSpcReduction="20000"/>
          </a:bodyPr>
          <a:lstStyle/>
          <a:p>
            <a:r>
              <a:rPr lang="fi-FI" sz="4200">
                <a:latin typeface="Comic Sans MS"/>
              </a:rPr>
              <a:t>1.-2. -luokilla matematiikkaa opetellaan konkreettisilla apuvälineillä, jolloin oppilaiden matemaattinen ajattelu ja peruskäsitteiden ymmärtäminen pääsee kehittymään konkreettisten ja monipuolisten kokemusten kautta. </a:t>
            </a:r>
            <a:endParaRPr lang="en-US" sz="4200">
              <a:ea typeface="+mn-lt"/>
              <a:cs typeface="+mn-lt"/>
            </a:endParaRPr>
          </a:p>
          <a:p>
            <a:r>
              <a:rPr lang="fi-FI" sz="4200">
                <a:latin typeface="Comic Sans MS"/>
              </a:rPr>
              <a:t>1. luokalla syyslukukaudella harjoitellaan numeromuotoja 0-10 ja niiden </a:t>
            </a:r>
            <a:r>
              <a:rPr lang="fi-FI" sz="4200" err="1">
                <a:latin typeface="Comic Sans MS"/>
              </a:rPr>
              <a:t>hajotelmia</a:t>
            </a:r>
            <a:r>
              <a:rPr lang="fi-FI" sz="4200">
                <a:latin typeface="Comic Sans MS"/>
              </a:rPr>
              <a:t>. Keväällä harjoittelemme lukualuetta 0-20, kymmenylitystä yhteen- ja vähennyslaskussa. </a:t>
            </a:r>
            <a:endParaRPr lang="en-US" sz="4200">
              <a:ea typeface="+mn-lt"/>
              <a:cs typeface="+mn-lt"/>
            </a:endParaRPr>
          </a:p>
          <a:p>
            <a:r>
              <a:rPr lang="fi-FI" sz="4200">
                <a:latin typeface="Comic Sans MS"/>
              </a:rPr>
              <a:t>2. luokkalaiset harjoittelevat lukualueen 0-100 yhteen- ja vähennyslaskuja sekä  osaa kertotauluista.</a:t>
            </a:r>
            <a:endParaRPr lang="en-US" sz="4200">
              <a:ea typeface="+mn-lt"/>
              <a:cs typeface="+mn-lt"/>
            </a:endParaRPr>
          </a:p>
          <a:p>
            <a:pPr>
              <a:buClr>
                <a:srgbClr val="1287C3"/>
              </a:buClr>
            </a:pPr>
            <a:r>
              <a:rPr lang="fi-FI" sz="4200">
                <a:ea typeface="+mn-lt"/>
                <a:cs typeface="+mn-lt"/>
                <a:hlinkClick r:id="rId2"/>
              </a:rPr>
              <a:t>https://ahmattiin.hajoonko.fi/</a:t>
            </a:r>
            <a:endParaRPr lang="fi-FI" sz="4200">
              <a:latin typeface="Comic Sans MS"/>
              <a:ea typeface="+mn-lt"/>
              <a:cs typeface="+mn-lt"/>
            </a:endParaRPr>
          </a:p>
          <a:p>
            <a:pPr marL="0" indent="0">
              <a:buClr>
                <a:srgbClr val="1287C3"/>
              </a:buClr>
              <a:buNone/>
            </a:pPr>
            <a:endParaRPr lang="fi-FI"/>
          </a:p>
          <a:p>
            <a:endParaRPr lang="fi-FI"/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8354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BDE88B-9782-4240-8139-5F88A7208C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>
                <a:latin typeface="Comic Sans MS"/>
              </a:rPr>
              <a:t>Muut oppiaineet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E88BB03-013C-4F2B-8DF8-3BBFBC253F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2000" b="1">
                <a:latin typeface="Comic Sans MS"/>
              </a:rPr>
              <a:t>YM, US/ET, MU, KU, KS, LI, EN/SA, TT</a:t>
            </a:r>
          </a:p>
          <a:p>
            <a:r>
              <a:rPr lang="fi-FI" sz="2000" dirty="0">
                <a:latin typeface="Comic Sans MS"/>
              </a:rPr>
              <a:t>* toritunnit ympäristötiedossa, äidinkielessä ja tunnetaidoissa</a:t>
            </a:r>
          </a:p>
          <a:p>
            <a:endParaRPr lang="fi-FI" sz="2000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5045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Läksyt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Comic Sans MS"/>
              </a:rPr>
              <a:t>Merkitsemme läksyt päivittäin luokan </a:t>
            </a:r>
            <a:r>
              <a:rPr lang="fi-FI" err="1">
                <a:latin typeface="Comic Sans MS"/>
              </a:rPr>
              <a:t>Pedanet</a:t>
            </a:r>
            <a:r>
              <a:rPr lang="fi-FI">
                <a:latin typeface="Comic Sans MS"/>
              </a:rPr>
              <a:t> –sivuille. </a:t>
            </a:r>
          </a:p>
          <a:p>
            <a:r>
              <a:rPr lang="fi-FI">
                <a:latin typeface="Comic Sans MS"/>
              </a:rPr>
              <a:t>Unohtuneet läksyt tehdään koulupäivän päätteeksi koulussa.</a:t>
            </a:r>
          </a:p>
          <a:p>
            <a:r>
              <a:rPr lang="fi-FI">
                <a:latin typeface="Comic Sans MS"/>
              </a:rPr>
              <a:t>Unohtuneet läksyt, myöhästymiset ja tukiopetukset merkitään Wilmaan. </a:t>
            </a: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endParaRPr lang="fi-FI">
              <a:latin typeface="Comic Sans MS"/>
            </a:endParaRPr>
          </a:p>
          <a:p>
            <a:endParaRPr lang="fi-FI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6264810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21921"/>
          </a:xfrm>
        </p:spPr>
        <p:txBody>
          <a:bodyPr/>
          <a:lstStyle/>
          <a:p>
            <a:r>
              <a:rPr lang="fi-FI">
                <a:latin typeface="Comic Sans MS"/>
              </a:rPr>
              <a:t>Arviointi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84310" y="2041071"/>
            <a:ext cx="10018713" cy="370930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fi-FI">
                <a:latin typeface="Comic Sans MS"/>
              </a:rPr>
              <a:t>Syyslukukauden aikana oppilas asettaa tavoitteet oppimiskeskustelulomakkeeseen, joka löytyy Wilmasta. Ohjeistamme tämän myöhemmin.</a:t>
            </a:r>
            <a:endParaRPr lang="fi-FI"/>
          </a:p>
          <a:p>
            <a:pPr>
              <a:buClr>
                <a:srgbClr val="30ACEC">
                  <a:lumMod val="75000"/>
                </a:srgbClr>
              </a:buClr>
            </a:pPr>
            <a:r>
              <a:rPr lang="fi-FI">
                <a:latin typeface="Comic Sans MS"/>
              </a:rPr>
              <a:t>Oppilaan asettamat tavoitteet arvioidaan oppimiskeskustelussa marras-joulukuussa (20 min / oppilas), paikalla oppilas, huoltaja/huoltajat ja opettaja.</a:t>
            </a:r>
          </a:p>
          <a:p>
            <a:r>
              <a:rPr lang="fi-FI">
                <a:latin typeface="Comic Sans MS"/>
              </a:rPr>
              <a:t>Qridi -sähköinen oppimispolku</a:t>
            </a:r>
          </a:p>
          <a:p>
            <a:pPr>
              <a:buClr>
                <a:srgbClr val="1287C3"/>
              </a:buClr>
            </a:pPr>
            <a:r>
              <a:rPr lang="fi-FI">
                <a:latin typeface="Comic Sans MS"/>
              </a:rPr>
              <a:t>Jatkuva havainnointi ja palaute, sanelut, lukunopeustestit, matematiikan testit, Kuopio-mallin kartoitukset 1. luokkalaisilla hajotelmista ja 2. luokkalaisilla lukualueesta 0-20</a:t>
            </a:r>
            <a:endParaRPr lang="fi-FI">
              <a:latin typeface="Corbel" panose="020B0503020204020204"/>
            </a:endParaRPr>
          </a:p>
          <a:p>
            <a:pPr>
              <a:buClr>
                <a:srgbClr val="1287C3"/>
              </a:buClr>
            </a:pPr>
            <a:r>
              <a:rPr lang="fi-FI">
                <a:latin typeface="Comic Sans MS"/>
              </a:rPr>
              <a:t>Keväällä sanallinen, kolmiportainen arviointi (Osaat erinomaisesti, hyvin ja kohtalaisesti). 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941940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mic Sans MS"/>
              </a:rPr>
              <a:t>Tavoitteita kouluvuodelle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484313" y="2447895"/>
            <a:ext cx="10018712" cy="334330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>
                <a:latin typeface="Comic Sans MS"/>
              </a:rPr>
              <a:t>Kaikkien on kiva tulla kouluun</a:t>
            </a:r>
          </a:p>
          <a:p>
            <a:r>
              <a:rPr lang="fi-FI">
                <a:latin typeface="Comic Sans MS"/>
              </a:rPr>
              <a:t>Oppilailla säilyy oppimisen ilo</a:t>
            </a:r>
          </a:p>
          <a:p>
            <a:r>
              <a:rPr lang="fi-FI">
                <a:latin typeface="Comic Sans MS"/>
              </a:rPr>
              <a:t>Jokainen opiskelee omalla tasollaan omien tavoitteiden suuntaan</a:t>
            </a:r>
          </a:p>
          <a:p>
            <a:r>
              <a:rPr lang="fi-FI">
                <a:latin typeface="Comic Sans MS"/>
              </a:rPr>
              <a:t>Koulussa on turvallinen olo ja luokassa "reilu peli"</a:t>
            </a:r>
          </a:p>
          <a:p>
            <a:r>
              <a:rPr lang="fi-FI">
                <a:latin typeface="Comic Sans MS"/>
              </a:rPr>
              <a:t>Kaikilla on kavereita</a:t>
            </a:r>
          </a:p>
          <a:p>
            <a:r>
              <a:rPr lang="fi-FI">
                <a:latin typeface="Comic Sans MS"/>
              </a:rPr>
              <a:t>Kunnioitetaan luokan ja koulun toimintaohjeita</a:t>
            </a:r>
            <a:endParaRPr lang="fi-FI">
              <a:latin typeface="Comic Sans MS" panose="030F0702030302020204" pitchFamily="66" charset="0"/>
            </a:endParaRPr>
          </a:p>
          <a:p>
            <a:r>
              <a:rPr lang="fi-FI">
                <a:latin typeface="Comic Sans MS"/>
              </a:rPr>
              <a:t>Kerrotaan huolista kotona ja / tai opelle</a:t>
            </a:r>
          </a:p>
          <a:p>
            <a:r>
              <a:rPr lang="fi-FI">
                <a:latin typeface="Comic Sans MS"/>
              </a:rPr>
              <a:t>Yhteistyö kodin kanssa toimivaa ja avointa</a:t>
            </a:r>
          </a:p>
        </p:txBody>
      </p:sp>
    </p:spTree>
    <p:extLst>
      <p:ext uri="{BB962C8B-B14F-4D97-AF65-F5344CB8AC3E}">
        <p14:creationId xmlns:p14="http://schemas.microsoft.com/office/powerpoint/2010/main" val="1462786826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i">
  <a:themeElements>
    <a:clrScheme name="Parallaksi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ksi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ks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Parallaksi</vt:lpstr>
      <vt:lpstr>Tervetuloa 1-2A ja D -luokkien vanhempainiltaan! </vt:lpstr>
      <vt:lpstr>Yhteystiedot / yhteydenpito</vt:lpstr>
      <vt:lpstr>Poissaolot</vt:lpstr>
      <vt:lpstr>Äidinkieli</vt:lpstr>
      <vt:lpstr>Matematiikka </vt:lpstr>
      <vt:lpstr>Muut oppiaineet</vt:lpstr>
      <vt:lpstr>Läksyt</vt:lpstr>
      <vt:lpstr>Arviointi</vt:lpstr>
      <vt:lpstr>Tavoitteita kouluvuodelle</vt:lpstr>
      <vt:lpstr>Yhteisesti sovittavia ja muita asioita:</vt:lpstr>
      <vt:lpstr>Mukavaa kouluvuotta!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Tervetuloa 1-2D -luokan vanhempainiltaan!</dc:title>
  <dc:creator>Jääskeläinen Anneli Maria Helena</dc:creator>
  <cp:lastModifiedBy>Jääskeläinen Anneli Maria Helena</cp:lastModifiedBy>
  <cp:revision>53</cp:revision>
  <dcterms:modified xsi:type="dcterms:W3CDTF">2026-08-25T05:53:12Z</dcterms:modified>
</cp:coreProperties>
</file>