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02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51"/>
            <a:ext cx="7543800" cy="1945481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64617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1752600" cy="4388644"/>
          </a:xfrm>
        </p:spPr>
        <p:txBody>
          <a:bodyPr vert="eaVert" anchor="b" anchorCtr="0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114800"/>
            <a:ext cx="7659687" cy="8763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889647"/>
            <a:ext cx="6135687" cy="12251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52144"/>
            <a:ext cx="3657600" cy="34427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151335"/>
            <a:ext cx="3657600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1631156"/>
            <a:ext cx="365760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4121658"/>
            <a:ext cx="7772400" cy="44577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572000"/>
            <a:ext cx="7772401" cy="4572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25/01/2014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285750"/>
            <a:ext cx="7772400" cy="370713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121458"/>
            <a:ext cx="7772400" cy="445970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4572000"/>
            <a:ext cx="7772400" cy="45948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25/01/2014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620000" cy="360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4114800"/>
            <a:ext cx="685800" cy="51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4236720"/>
            <a:ext cx="548640" cy="2971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882821" y="2990850"/>
            <a:ext cx="177546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56152" y="1188720"/>
            <a:ext cx="18287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25/01/2014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685800" y="809280"/>
            <a:ext cx="7772040" cy="19792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Why should I respect myself?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685800" y="3087360"/>
            <a:ext cx="7772040" cy="77796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Arial"/>
                <a:ea typeface="Arial"/>
              </a:rPr>
              <a:t>Warum sollte ich mich selbst respektieren?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685800" y="763920"/>
            <a:ext cx="7772040" cy="19792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To respect myself I need to know who I am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838080" y="3239640"/>
            <a:ext cx="7772040" cy="77796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Arial"/>
                <a:ea typeface="Arial"/>
              </a:rPr>
              <a:t>Um mich selbst zu respektieren, muss ich wissen wer ich bin!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685800" y="1548360"/>
            <a:ext cx="7772040" cy="12376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Film 1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 fill="freez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685800" y="861120"/>
            <a:ext cx="7772040" cy="143460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I need to accept who I am</a:t>
            </a:r>
            <a:endParaRPr/>
          </a:p>
        </p:txBody>
      </p:sp>
      <p:sp>
        <p:nvSpPr>
          <p:cNvPr id="45" name="TextShape 2"/>
          <p:cNvSpPr txBox="1"/>
          <p:nvPr/>
        </p:nvSpPr>
        <p:spPr>
          <a:xfrm>
            <a:off x="685800" y="3087360"/>
            <a:ext cx="7772040" cy="77796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Arial"/>
                <a:ea typeface="Arial"/>
              </a:rPr>
              <a:t>Ich muss mich selbst akzeptieren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685800" y="582120"/>
            <a:ext cx="7772040" cy="19792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I shouldn’t always take myself too seriously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685800" y="3087360"/>
            <a:ext cx="7772040" cy="77796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Arial"/>
                <a:ea typeface="Arial"/>
              </a:rPr>
              <a:t>Ich sollte mich selbst nicht immer so ernst nehmen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685800" y="1568160"/>
            <a:ext cx="7772040" cy="12376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Film 2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685800" y="750960"/>
            <a:ext cx="7772040" cy="197928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4800" b="1">
                <a:solidFill>
                  <a:srgbClr val="ACB4C2"/>
                </a:solidFill>
                <a:latin typeface="Trebuchet MS"/>
                <a:ea typeface="Trebuchet MS"/>
              </a:rPr>
              <a:t>If I have self-respect I will be confident</a:t>
            </a:r>
            <a:endParaRPr/>
          </a:p>
        </p:txBody>
      </p:sp>
      <p:sp>
        <p:nvSpPr>
          <p:cNvPr id="50" name="TextShape 2"/>
          <p:cNvSpPr txBox="1"/>
          <p:nvPr/>
        </p:nvSpPr>
        <p:spPr>
          <a:xfrm>
            <a:off x="685800" y="3191040"/>
            <a:ext cx="7772040" cy="777960"/>
          </a:xfrm>
          <a:prstGeom prst="rect">
            <a:avLst/>
          </a:prstGeom>
        </p:spPr>
        <p:txBody>
          <a:bodyPr tIns="91440" bIns="91440" anchor="b"/>
          <a:lstStyle/>
          <a:p>
            <a:pPr>
              <a:lnSpc>
                <a:spcPct val="100000"/>
              </a:lnSpc>
            </a:pPr>
            <a:r>
              <a:rPr lang="en-GB" sz="3000">
                <a:solidFill>
                  <a:srgbClr val="000000"/>
                </a:solidFill>
                <a:latin typeface="Arial"/>
                <a:ea typeface="Arial"/>
              </a:rPr>
              <a:t>Wenn ich mich selbst respektiere, habe ich Selbstbewusstsein </a:t>
            </a:r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0</TotalTime>
  <Words>87</Words>
  <Application>Microsoft Macintosh PowerPoint</Application>
  <PresentationFormat>On-screen Show (16:9)</PresentationFormat>
  <Paragraphs>12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Richard Bell</cp:lastModifiedBy>
  <cp:revision>1</cp:revision>
  <dcterms:modified xsi:type="dcterms:W3CDTF">2014-01-25T16:26:45Z</dcterms:modified>
</cp:coreProperties>
</file>