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9"/>
  </p:notesMasterIdLst>
  <p:sldIdLst>
    <p:sldId id="256" r:id="rId5"/>
    <p:sldId id="266" r:id="rId6"/>
    <p:sldId id="267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F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07"/>
    <p:restoredTop sz="94649"/>
  </p:normalViewPr>
  <p:slideViewPr>
    <p:cSldViewPr snapToGrid="0" snapToObjects="1" showGuides="1">
      <p:cViewPr varScale="1">
        <p:scale>
          <a:sx n="65" d="100"/>
          <a:sy n="65" d="100"/>
        </p:scale>
        <p:origin x="-130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11.10.2016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58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0" y="5238000"/>
            <a:ext cx="1800000" cy="9129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930" y="872490"/>
            <a:ext cx="3406140" cy="511302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Työ- ja elinkeinoministeriö </a:t>
            </a:r>
            <a:r>
              <a:rPr lang="bg-BG" dirty="0" smtClean="0"/>
              <a:t>•</a:t>
            </a:r>
            <a:r>
              <a:rPr lang="fi-FI" dirty="0" smtClean="0"/>
              <a:t> </a:t>
            </a:r>
            <a:r>
              <a:rPr lang="fi-FI" dirty="0" err="1" smtClean="0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Valtakunnallisen Elinikäisen ohjauksen yhteistyöryhmä (ELO</a:t>
            </a:r>
            <a:r>
              <a:rPr lang="fi-FI" sz="3200" dirty="0" smtClean="0"/>
              <a:t>) </a:t>
            </a:r>
            <a:endParaRPr lang="fi-FI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Linjaukset TNO -palveluiden monialaisuudesta</a:t>
            </a:r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53697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063" y="862642"/>
            <a:ext cx="7886700" cy="5007078"/>
          </a:xfrm>
        </p:spPr>
        <p:txBody>
          <a:bodyPr/>
          <a:lstStyle/>
          <a:p>
            <a:pPr lvl="0">
              <a:buNone/>
            </a:pPr>
            <a:r>
              <a:rPr lang="fi-FI" sz="2000" dirty="0" smtClean="0"/>
              <a:t>ELO -ryhmän linjaukset ohjauspalveluiden monialaisuudesta</a:t>
            </a:r>
          </a:p>
          <a:p>
            <a:pPr lvl="0">
              <a:buNone/>
            </a:pPr>
            <a:endParaRPr lang="fi-FI" dirty="0" smtClean="0"/>
          </a:p>
          <a:p>
            <a:pPr>
              <a:buNone/>
            </a:pPr>
            <a:r>
              <a:rPr lang="fi-FI" sz="2000" b="0" dirty="0" smtClean="0"/>
              <a:t>Valtakunnallinen ELO ryhmä asettaa tavoitteeksi, että vuoteen 2025</a:t>
            </a:r>
          </a:p>
          <a:p>
            <a:pPr>
              <a:buNone/>
            </a:pPr>
            <a:endParaRPr lang="fi-FI" sz="2000" b="0" dirty="0" smtClean="0"/>
          </a:p>
          <a:p>
            <a:pPr>
              <a:buNone/>
            </a:pPr>
            <a:r>
              <a:rPr lang="fi-FI" sz="2000" b="0" dirty="0" smtClean="0"/>
              <a:t>mennessä Suomessa on toiminnassa kaikenikäisille kansalaisille</a:t>
            </a:r>
          </a:p>
          <a:p>
            <a:pPr>
              <a:buNone/>
            </a:pPr>
            <a:endParaRPr lang="fi-FI" sz="2000" b="0" dirty="0" smtClean="0"/>
          </a:p>
          <a:p>
            <a:pPr>
              <a:buNone/>
            </a:pPr>
            <a:r>
              <a:rPr lang="fi-FI" sz="2000" b="0" dirty="0" smtClean="0"/>
              <a:t>tarkoitettu monialainen matalan kynnyksen TNO -palvelu, jossa</a:t>
            </a:r>
          </a:p>
          <a:p>
            <a:pPr>
              <a:buNone/>
            </a:pPr>
            <a:endParaRPr lang="fi-FI" sz="2000" b="0" dirty="0" smtClean="0"/>
          </a:p>
          <a:p>
            <a:pPr>
              <a:buNone/>
            </a:pPr>
            <a:r>
              <a:rPr lang="fi-FI" sz="2000" b="0" dirty="0" smtClean="0"/>
              <a:t>keskeistä on verkostomainen toimintatapa, kaikkien palvelukanavien</a:t>
            </a:r>
          </a:p>
          <a:p>
            <a:pPr>
              <a:buNone/>
            </a:pPr>
            <a:endParaRPr lang="fi-FI" sz="2000" b="0" dirty="0" smtClean="0"/>
          </a:p>
          <a:p>
            <a:pPr>
              <a:buNone/>
            </a:pPr>
            <a:r>
              <a:rPr lang="fi-FI" sz="2000" b="0" dirty="0" smtClean="0"/>
              <a:t>hyödyntäminen sekä kohtaamisen mahdollistavat palvelukeskukset. </a:t>
            </a:r>
          </a:p>
          <a:p>
            <a:pPr>
              <a:buNone/>
            </a:pPr>
            <a:endParaRPr lang="fi-FI" sz="2000" b="0" dirty="0" smtClean="0"/>
          </a:p>
          <a:p>
            <a:pPr>
              <a:buNone/>
            </a:pPr>
            <a:r>
              <a:rPr lang="fi-FI" sz="2000" dirty="0" smtClean="0"/>
              <a:t>Tavoitetta ELO -ryhmä linjaa seuraavasti:</a:t>
            </a:r>
          </a:p>
          <a:p>
            <a:endParaRPr lang="en-GB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226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11.10.2016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2458528" y="1518248"/>
            <a:ext cx="3881887" cy="3303918"/>
          </a:xfrm>
          <a:prstGeom prst="ellipse">
            <a:avLst/>
          </a:prstGeom>
          <a:solidFill>
            <a:srgbClr val="ADFD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</a:rPr>
              <a:t>Valtakunnallisen ELO- ryhmän linjaukset TNO –palveluiden monialaisuudesta</a:t>
            </a:r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1337094" y="577970"/>
            <a:ext cx="2656936" cy="112143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Asiakaslähtöisyys - kansalainen aktiivisena toimijana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237620" y="1756913"/>
            <a:ext cx="2656936" cy="112143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Laaja kumppanuus – entiset ja uudet toimijat mukaan</a:t>
            </a:r>
          </a:p>
          <a:p>
            <a:pPr algn="ctr"/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9" name="Pyöristetty suorakulmio 8"/>
          <p:cNvSpPr/>
          <p:nvPr/>
        </p:nvSpPr>
        <p:spPr>
          <a:xfrm>
            <a:off x="237620" y="2981532"/>
            <a:ext cx="2656936" cy="112143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Yhteistyön ja eri toimijoiden osaamistaustojen varaan rakentaminen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0" name="Pyöristetty suorakulmio 9"/>
          <p:cNvSpPr/>
          <p:nvPr/>
        </p:nvSpPr>
        <p:spPr>
          <a:xfrm>
            <a:off x="1566088" y="4278700"/>
            <a:ext cx="2656936" cy="144923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Yhteistä osaamista ja erillisosaamista sekä niiden laatua kehitetään jatkuvasti 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1" name="Pyöristetty suorakulmio 10"/>
          <p:cNvSpPr/>
          <p:nvPr/>
        </p:nvSpPr>
        <p:spPr>
          <a:xfrm>
            <a:off x="4614519" y="4425349"/>
            <a:ext cx="2656936" cy="14492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Toiminnan luonne: Aidosti yhteinen, monikanavainen kohtaamispaikka ja ennen kaikkea verkostomainen toimintatapa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2" name="Pyöristetty suorakulmio 11"/>
          <p:cNvSpPr/>
          <p:nvPr/>
        </p:nvSpPr>
        <p:spPr>
          <a:xfrm>
            <a:off x="6047117" y="3157266"/>
            <a:ext cx="2656936" cy="112143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Sopimuspohjaisuus: toimijoiden kesken sopimus, ei lainsäädäntöä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3" name="Pyöristetty suorakulmio 12"/>
          <p:cNvSpPr/>
          <p:nvPr/>
        </p:nvSpPr>
        <p:spPr>
          <a:xfrm>
            <a:off x="5942987" y="1756913"/>
            <a:ext cx="2761066" cy="122461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 smtClean="0">
              <a:solidFill>
                <a:schemeClr val="tx1"/>
              </a:solidFill>
            </a:endParaRP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Toiminnan resurssit: eri toimijoiden olemassa olevat resurssit ja osaaminen kytketään yhteen toiminnan mahdollistamiseksi </a:t>
            </a:r>
          </a:p>
          <a:p>
            <a:pPr algn="ctr"/>
            <a:endParaRPr lang="fi-FI" dirty="0"/>
          </a:p>
        </p:txBody>
      </p:sp>
      <p:sp>
        <p:nvSpPr>
          <p:cNvPr id="14" name="Pyöristetty suorakulmio 13"/>
          <p:cNvSpPr/>
          <p:nvPr/>
        </p:nvSpPr>
        <p:spPr>
          <a:xfrm>
            <a:off x="5011947" y="577970"/>
            <a:ext cx="2656936" cy="112143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Toiminnan tavoitteet: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 toimivat työmarkkinat, koulutus, työ ja osallisuus</a:t>
            </a:r>
            <a:endParaRPr lang="fi-FI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89435" y="7768167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i-FI" sz="4200" b="1" dirty="0" err="1">
              <a:solidFill>
                <a:schemeClr val="bg1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7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Esitysaineisto</TEMDocumentType>
  </documentManagement>
</p:properties>
</file>

<file path=customXml/itemProps1.xml><?xml version="1.0" encoding="utf-8"?>
<ds:datastoreItem xmlns:ds="http://schemas.openxmlformats.org/officeDocument/2006/customXml" ds:itemID="{4864913E-A1DE-4D05-AF8F-F801DDF0C6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D3101D-B760-413F-BA43-EEB60029E4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4977A7-889C-4615-BBDA-338D2256BCD9}">
  <ds:schemaRefs>
    <ds:schemaRef ds:uri="http://www.w3.org/XML/1998/namespace"/>
    <ds:schemaRef ds:uri="59791934-538b-4486-96c6-535b1b77d54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35</TotalTime>
  <Words>159</Words>
  <Application>Microsoft Office PowerPoint</Application>
  <PresentationFormat>Näytössä katseltava diaesitys (4:3)</PresentationFormat>
  <Paragraphs>33</Paragraphs>
  <Slides>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TEM_DB02_normal_FI_V____RGB</vt:lpstr>
      <vt:lpstr>Valtakunnallisen Elinikäisen ohjauksen yhteistyöryhmä (ELO) 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 Elo</dc:creator>
  <cp:lastModifiedBy>Karlsson Ulla-Jill</cp:lastModifiedBy>
  <cp:revision>6</cp:revision>
  <cp:lastPrinted>2016-06-14T09:11:17Z</cp:lastPrinted>
  <dcterms:created xsi:type="dcterms:W3CDTF">2016-06-23T07:16:05Z</dcterms:created>
  <dcterms:modified xsi:type="dcterms:W3CDTF">2016-10-11T09:01:33Z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