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810A4-5A31-4C7F-B1D2-123AE6B73C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932C06-7B11-4542-AAE2-5D1E38C3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4DFD3-EDD5-45E9-A9D0-22E600DF1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448D7-0637-49FB-8769-74C2D5F28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D533E-91EE-49FB-BF97-A6A29C7A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94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00504-E4EC-44A7-85CE-32B538346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41BFF3-6D2B-48A7-84BE-2154C19AE0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F4CAB-A844-4C7C-8F4B-CAFA0DFA6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3F3D0-E3E9-418D-98DF-414042AA0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4A402-409E-4E5E-82DD-A676BAA0C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808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39BA57-9B61-461E-AC12-D970040010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E174F-9D98-4990-BC0C-0DA33A4DDA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16625-6795-4A5F-929C-6AE3821BE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4ACA9-FA2B-4096-BAAE-D8F993A45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7E498-97C8-4F8C-8BCA-70C8DB0F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72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C3381-7265-480C-9592-1754CFEA3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8B0E7-01B0-46C1-AEF1-9B515B225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5AE6B-8DFB-4EC7-99B8-265749BFD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4D34D-3E35-4A80-AA0A-F625FEC1E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BA7EB-D101-45D9-B9CE-A2909BD01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587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10C7-E6CF-4661-9C6E-0B243C093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AB404-27F0-4942-A362-75AC6AC49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208A5-069A-4B28-B7A4-8BD01BB2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A215C-A5C2-4B24-B465-4A90A71BB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64EAB-5819-40FD-8A68-BDB66093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06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F9717-00E5-40B4-B98D-0942E51E0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534CA-DB0A-4E48-B60A-1E7E14DB4D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4277C-4B48-43A1-A211-148DFBB39F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FDF9B-BDF6-4353-B5EB-9CEDA4C46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BC535C-8111-4D1F-AA01-367187A0D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8746A8-46C8-45CD-A11C-8F0BE9790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23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0A329-D61E-4CEA-9884-88D1F7836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E6F53-055C-4B0B-A4A2-620847788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D76F52-5D65-4131-899F-CB2DF51A9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1848B5-E364-4717-919E-ACA583FC1B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EDEC47-BF43-4E99-9B5D-0FBFD56B7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4EADA7-E93F-4AA6-A13F-7CBCC7FC9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075B7-B947-4501-84C5-466120267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AA5EBC-FA1E-4BC4-B0FB-B0199C58A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03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60062-6122-4E3F-832D-0E416D3F7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DC3AEB-44D7-4EBA-9C67-EC26F21B5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7FA1D8-4270-4DDB-AADF-19A77F6EA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484554-A942-4DAA-95DE-748091B96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83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16351A-862C-46DB-B3B8-2B17019B0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1F65C6-4E7C-439D-9134-2AE16BA5F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3478E-2AA3-4EC8-8420-D077AACA7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85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15EB6-F6B4-4F6D-A038-8426FB47E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804AB-05B7-41A8-9879-E118AA185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60CD83-2AE4-4A1D-8178-94F94D71BE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F9907-D407-4816-8AD5-C24B3B122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97681-4516-4597-9526-B9CE4844D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6A39AC-6194-49C5-8D80-78C6DA8F2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41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53BFC-438A-468F-8BC5-3BE959123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72A33C-EC30-4738-ABE8-64038506AC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29BFD4-09F3-4097-A087-83F9CEB93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B5EDE-3048-4D4D-8E4D-5071859CE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E97DB6-12A6-44E5-AB9D-4ADE106CC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439C56-8D63-4F0C-BAB1-48F301310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115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A5429C-98FC-4F1B-8A74-F12D1B0E3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ABC91-0905-42AA-A8C9-D8A87DB6D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A60DD-604D-4B87-9C9E-1A63C6DA8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FF201-0312-431C-B183-7ECB82F5062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F2A92-D317-45AA-AC74-C22A2D63F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3A5F5-2D43-4EB6-B996-626F032E2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7FA16-98E5-481C-8ADB-CDB871C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8C982-291D-4759-9258-F4E5548D9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361950"/>
            <a:ext cx="2609850" cy="581501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Bu </a:t>
            </a:r>
            <a:r>
              <a:rPr lang="en-GB" dirty="0" err="1"/>
              <a:t>kim</a:t>
            </a:r>
            <a:r>
              <a:rPr lang="en-GB" dirty="0"/>
              <a:t>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O </a:t>
            </a:r>
            <a:r>
              <a:rPr lang="en-GB" dirty="0" err="1"/>
              <a:t>sandalye</a:t>
            </a:r>
            <a:r>
              <a:rPr lang="en-GB" dirty="0"/>
              <a:t> mi?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Şu</a:t>
            </a:r>
            <a:r>
              <a:rPr lang="en-GB" dirty="0"/>
              <a:t> Ali mi?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DF463-660A-4BEB-9F09-919244F6AB14}"/>
              </a:ext>
            </a:extLst>
          </p:cNvPr>
          <p:cNvSpPr txBox="1"/>
          <p:nvPr/>
        </p:nvSpPr>
        <p:spPr>
          <a:xfrm>
            <a:off x="6429375" y="361950"/>
            <a:ext cx="286642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Bunlar</a:t>
            </a:r>
            <a:r>
              <a:rPr lang="en-GB" sz="2800" dirty="0"/>
              <a:t> </a:t>
            </a:r>
            <a:r>
              <a:rPr lang="en-GB" sz="2800" dirty="0" err="1"/>
              <a:t>kalem</a:t>
            </a:r>
            <a:r>
              <a:rPr lang="en-GB" sz="2800" dirty="0"/>
              <a:t> mi?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 err="1"/>
              <a:t>Onlar</a:t>
            </a:r>
            <a:r>
              <a:rPr lang="en-GB" sz="2800" dirty="0"/>
              <a:t> </a:t>
            </a:r>
            <a:r>
              <a:rPr lang="en-GB" sz="2800" dirty="0" err="1"/>
              <a:t>kim</a:t>
            </a:r>
            <a:r>
              <a:rPr lang="en-GB" sz="2800" dirty="0"/>
              <a:t>?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 err="1"/>
              <a:t>Şunlar</a:t>
            </a:r>
            <a:r>
              <a:rPr lang="en-GB" sz="2800" dirty="0"/>
              <a:t> </a:t>
            </a:r>
            <a:r>
              <a:rPr lang="en-GB" sz="2800" dirty="0" err="1"/>
              <a:t>elma</a:t>
            </a:r>
            <a:r>
              <a:rPr lang="en-GB" sz="2800" dirty="0"/>
              <a:t> </a:t>
            </a:r>
            <a:r>
              <a:rPr lang="en-GB" sz="2800" dirty="0" err="1"/>
              <a:t>mı</a:t>
            </a:r>
            <a:r>
              <a:rPr lang="en-GB" sz="2800" dirty="0"/>
              <a:t>?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9F60E9A9-01BF-4C42-A213-8E334478B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937" y="361950"/>
            <a:ext cx="3033713" cy="1706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6DA4930D-A461-4996-B606-5D1C013E1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4" y="2229772"/>
            <a:ext cx="2774550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DAD555D8-2E5D-4030-B8DE-9413966A64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637" y="4087147"/>
            <a:ext cx="1816100" cy="2654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21861E-C4EA-4544-9603-5A140C8418EA}"/>
              </a:ext>
            </a:extLst>
          </p:cNvPr>
          <p:cNvSpPr txBox="1"/>
          <p:nvPr/>
        </p:nvSpPr>
        <p:spPr>
          <a:xfrm>
            <a:off x="3219450" y="4162425"/>
            <a:ext cx="1362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 Ahmet</a:t>
            </a:r>
          </a:p>
        </p:txBody>
      </p:sp>
      <p:pic>
        <p:nvPicPr>
          <p:cNvPr id="3078" name="Picture 6">
            <a:extLst>
              <a:ext uri="{FF2B5EF4-FFF2-40B4-BE49-F238E27FC236}">
                <a16:creationId xmlns:a16="http://schemas.microsoft.com/office/drawing/2014/main" id="{E5DC1001-857E-4CE8-A1E6-DBE21BD0A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5936" y="585856"/>
            <a:ext cx="2247900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17A57F7D-0FA1-4526-AD33-4B906A7F9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84891" y="2943225"/>
            <a:ext cx="3386765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>
            <a:extLst>
              <a:ext uri="{FF2B5EF4-FFF2-40B4-BE49-F238E27FC236}">
                <a16:creationId xmlns:a16="http://schemas.microsoft.com/office/drawing/2014/main" id="{3BCF4E34-D25C-40A9-B2ED-1C1019E79E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862" y="5058903"/>
            <a:ext cx="2271714" cy="1701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1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3079E-956B-4B21-BFD4-F2B18E5E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Sayılar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7A4F2-FAB1-43BA-A8E5-4AA09EA8E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43000" cy="4351338"/>
          </a:xfrm>
        </p:spPr>
        <p:txBody>
          <a:bodyPr/>
          <a:lstStyle/>
          <a:p>
            <a:r>
              <a:rPr lang="en-GB" dirty="0"/>
              <a:t>6</a:t>
            </a:r>
          </a:p>
          <a:p>
            <a:r>
              <a:rPr lang="en-GB" dirty="0"/>
              <a:t>97</a:t>
            </a:r>
          </a:p>
          <a:p>
            <a:r>
              <a:rPr lang="en-GB" dirty="0"/>
              <a:t>24</a:t>
            </a:r>
          </a:p>
          <a:p>
            <a:r>
              <a:rPr lang="en-GB" dirty="0"/>
              <a:t>330</a:t>
            </a:r>
          </a:p>
          <a:p>
            <a:r>
              <a:rPr lang="en-GB" dirty="0"/>
              <a:t>6890</a:t>
            </a:r>
          </a:p>
          <a:p>
            <a:r>
              <a:rPr lang="en-GB" dirty="0"/>
              <a:t>8676</a:t>
            </a:r>
          </a:p>
          <a:p>
            <a:r>
              <a:rPr lang="en-GB" dirty="0"/>
              <a:t>197</a:t>
            </a:r>
          </a:p>
          <a:p>
            <a:r>
              <a:rPr lang="en-GB" dirty="0"/>
              <a:t>5554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E2DFEC-8368-4F0E-BDAE-132DD52BFF2A}"/>
              </a:ext>
            </a:extLst>
          </p:cNvPr>
          <p:cNvSpPr txBox="1"/>
          <p:nvPr/>
        </p:nvSpPr>
        <p:spPr>
          <a:xfrm>
            <a:off x="3057525" y="1585248"/>
            <a:ext cx="368617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0 342 467 09 81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0 536 597 88 42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279 74 16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444 1 444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15.10.1977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31.07.2009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09.03.1448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12. 08.2032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03.12.1879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0D6A48-E75F-4F09-B40E-0E1A98FDC458}"/>
              </a:ext>
            </a:extLst>
          </p:cNvPr>
          <p:cNvSpPr txBox="1"/>
          <p:nvPr/>
        </p:nvSpPr>
        <p:spPr>
          <a:xfrm>
            <a:off x="7267575" y="1585248"/>
            <a:ext cx="40005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2.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6.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8.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17.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32.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44.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568.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786.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1995.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6734.</a:t>
            </a:r>
          </a:p>
        </p:txBody>
      </p:sp>
    </p:spTree>
    <p:extLst>
      <p:ext uri="{BB962C8B-B14F-4D97-AF65-F5344CB8AC3E}">
        <p14:creationId xmlns:p14="http://schemas.microsoft.com/office/powerpoint/2010/main" val="4048685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AE453-3BDC-49C1-931F-EC2C15389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Renkler</a:t>
            </a:r>
            <a:endParaRPr lang="en-GB" dirty="0"/>
          </a:p>
        </p:txBody>
      </p:sp>
      <p:pic>
        <p:nvPicPr>
          <p:cNvPr id="5" name="Content Placeholder 4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6B5AA73E-D8EA-42B6-BE22-DCD4D33542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900" y="1661921"/>
            <a:ext cx="8305800" cy="4594444"/>
          </a:xfrm>
        </p:spPr>
      </p:pic>
    </p:spTree>
    <p:extLst>
      <p:ext uri="{BB962C8B-B14F-4D97-AF65-F5344CB8AC3E}">
        <p14:creationId xmlns:p14="http://schemas.microsoft.com/office/powerpoint/2010/main" val="1440153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441CC-E612-4DA3-9A92-3BB76BB8D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Günler</a:t>
            </a:r>
            <a:r>
              <a:rPr lang="en-GB" dirty="0"/>
              <a:t> – </a:t>
            </a:r>
            <a:r>
              <a:rPr lang="en-GB" dirty="0" err="1"/>
              <a:t>Aylar</a:t>
            </a:r>
            <a:r>
              <a:rPr lang="en-GB" dirty="0"/>
              <a:t> - </a:t>
            </a:r>
            <a:r>
              <a:rPr lang="en-GB" dirty="0" err="1"/>
              <a:t>Mevsimler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054CA-2C25-493F-934F-442175DB7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705100" cy="4351338"/>
          </a:xfrm>
        </p:spPr>
        <p:txBody>
          <a:bodyPr/>
          <a:lstStyle/>
          <a:p>
            <a:r>
              <a:rPr lang="en-GB" dirty="0" err="1"/>
              <a:t>Pazartesi</a:t>
            </a:r>
            <a:endParaRPr lang="en-GB" dirty="0"/>
          </a:p>
          <a:p>
            <a:r>
              <a:rPr lang="en-GB" dirty="0"/>
              <a:t>   </a:t>
            </a:r>
          </a:p>
          <a:p>
            <a:r>
              <a:rPr lang="en-GB" dirty="0"/>
              <a:t>   </a:t>
            </a:r>
          </a:p>
          <a:p>
            <a:r>
              <a:rPr lang="en-GB" dirty="0" err="1"/>
              <a:t>Perşembe</a:t>
            </a:r>
            <a:endParaRPr lang="en-GB" dirty="0"/>
          </a:p>
          <a:p>
            <a:r>
              <a:rPr lang="en-GB" dirty="0" err="1"/>
              <a:t>Cuma</a:t>
            </a:r>
            <a:endParaRPr lang="en-GB" dirty="0"/>
          </a:p>
          <a:p>
            <a:r>
              <a:rPr lang="en-GB" dirty="0"/>
              <a:t>   </a:t>
            </a:r>
          </a:p>
          <a:p>
            <a:r>
              <a:rPr lang="en-GB" dirty="0" err="1"/>
              <a:t>Pazar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427653-C9A0-4F71-97F8-A06EFF5CC005}"/>
              </a:ext>
            </a:extLst>
          </p:cNvPr>
          <p:cNvSpPr txBox="1"/>
          <p:nvPr/>
        </p:nvSpPr>
        <p:spPr>
          <a:xfrm>
            <a:off x="4105275" y="1825625"/>
            <a:ext cx="29146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err="1"/>
              <a:t>Ocak</a:t>
            </a:r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Mart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err="1"/>
              <a:t>Haziran</a:t>
            </a:r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err="1"/>
              <a:t>Temmuz</a:t>
            </a:r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  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err="1"/>
              <a:t>Eylül</a:t>
            </a:r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err="1"/>
              <a:t>Aralık</a:t>
            </a: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26F975-C4B2-4730-933C-F9223EF55E73}"/>
              </a:ext>
            </a:extLst>
          </p:cNvPr>
          <p:cNvSpPr txBox="1"/>
          <p:nvPr/>
        </p:nvSpPr>
        <p:spPr>
          <a:xfrm>
            <a:off x="7524750" y="1962150"/>
            <a:ext cx="3314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err="1"/>
              <a:t>Yaz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err="1"/>
              <a:t>Sonbahar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85121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Widescreen</PresentationFormat>
  <Paragraphs>77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Sayılar</vt:lpstr>
      <vt:lpstr>Renkler</vt:lpstr>
      <vt:lpstr>Günler – Aylar - Mevsimler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Dide Ciyiltepe</dc:creator>
  <cp:lastModifiedBy>Dide Ciyiltepe</cp:lastModifiedBy>
  <cp:revision>1</cp:revision>
  <dcterms:created xsi:type="dcterms:W3CDTF">2021-02-04T10:35:26Z</dcterms:created>
  <dcterms:modified xsi:type="dcterms:W3CDTF">2021-02-04T10:35:41Z</dcterms:modified>
</cp:coreProperties>
</file>