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pptx" ContentType="application/vnd.openxmlformats-officedocument.presentationml.presentation"/>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 id="2147483675" r:id="rId5"/>
  </p:sldMasterIdLst>
  <p:notesMasterIdLst>
    <p:notesMasterId r:id="rId18"/>
  </p:notesMasterIdLst>
  <p:handoutMasterIdLst>
    <p:handoutMasterId r:id="rId19"/>
  </p:handoutMasterIdLst>
  <p:sldIdLst>
    <p:sldId id="256" r:id="rId6"/>
    <p:sldId id="514" r:id="rId7"/>
    <p:sldId id="642" r:id="rId8"/>
    <p:sldId id="643" r:id="rId9"/>
    <p:sldId id="261" r:id="rId10"/>
    <p:sldId id="650" r:id="rId11"/>
    <p:sldId id="656" r:id="rId12"/>
    <p:sldId id="646" r:id="rId13"/>
    <p:sldId id="652" r:id="rId14"/>
    <p:sldId id="659" r:id="rId15"/>
    <p:sldId id="648" r:id="rId16"/>
    <p:sldId id="655" r:id="rId17"/>
  </p:sldIdLst>
  <p:sldSz cx="12192000" cy="6858000"/>
  <p:notesSz cx="6858000" cy="9144000"/>
  <p:embeddedFontLst>
    <p:embeddedFont>
      <p:font typeface="Josefin Sans" pitchFamily="2" charset="0"/>
      <p:regular r:id="rId20"/>
      <p:bold r:id="rId21"/>
      <p:italic r:id="rId22"/>
      <p:boldItalic r:id="rId23"/>
    </p:embeddedFont>
    <p:embeddedFont>
      <p:font typeface="Josefin Sans Bold" pitchFamily="2" charset="0"/>
      <p:boldItalic r:id="rId24"/>
    </p:embeddedFont>
    <p:embeddedFont>
      <p:font typeface="Open Sans" panose="020B0606030504020204" pitchFamily="34" charset="0"/>
      <p:regular r:id="rId25"/>
      <p:bold r:id="rId26"/>
      <p:italic r:id="rId27"/>
      <p:boldItalic r:id="rId28"/>
    </p:embeddedFont>
    <p:embeddedFont>
      <p:font typeface="Open Sans Bold" panose="020B0604020202020204" charset="0"/>
      <p:regular r:id="rId29"/>
      <p:bold r:id="rId30"/>
    </p:embeddedFont>
    <p:embeddedFont>
      <p:font typeface="Roboto Slab" pitchFamily="2" charset="0"/>
      <p:regular r:id="rId31"/>
      <p:bold r:id="rId32"/>
    </p:embeddedFont>
    <p:embeddedFont>
      <p:font typeface="Roboto Slab Medium" pitchFamily="2" charset="0"/>
      <p:regular r:id="rId33"/>
    </p:embeddedFont>
  </p:embeddedFontLst>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kkarainen Minna" initials="HM" lastIdx="7" clrIdx="0">
    <p:extLst>
      <p:ext uri="{19B8F6BF-5375-455C-9EA6-DF929625EA0E}">
        <p15:presenceInfo xmlns:p15="http://schemas.microsoft.com/office/powerpoint/2012/main" userId="S::minna.hakkarainen@jyvaskyla.fi::e8f948b9-0591-4ef2-af8f-e51bf4b275f8" providerId="AD"/>
      </p:ext>
    </p:extLst>
  </p:cmAuthor>
  <p:cmAuthor id="2" name="Pekkarinen Terhi" initials="PT" lastIdx="39" clrIdx="1">
    <p:extLst>
      <p:ext uri="{19B8F6BF-5375-455C-9EA6-DF929625EA0E}">
        <p15:presenceInfo xmlns:p15="http://schemas.microsoft.com/office/powerpoint/2012/main" userId="S::terhi.pekkarinen@jyvaskyla.fi::d3a02b69-a866-4259-9bda-d52d6b4db252" providerId="AD"/>
      </p:ext>
    </p:extLst>
  </p:cmAuthor>
  <p:cmAuthor id="3" name="Ristimella Kaisa" initials="RK" lastIdx="5" clrIdx="2">
    <p:extLst>
      <p:ext uri="{19B8F6BF-5375-455C-9EA6-DF929625EA0E}">
        <p15:presenceInfo xmlns:p15="http://schemas.microsoft.com/office/powerpoint/2012/main" userId="S::Kaisa.Ristimella@jyvaskyla.fi::ce907c6e-d83f-4c94-ae2e-8bad592ceb01" providerId="AD"/>
      </p:ext>
    </p:extLst>
  </p:cmAuthor>
  <p:cmAuthor id="4" name="Esa Hämäläinen" initials="EH" lastIdx="7" clrIdx="3">
    <p:extLst>
      <p:ext uri="{19B8F6BF-5375-455C-9EA6-DF929625EA0E}">
        <p15:presenceInfo xmlns:p15="http://schemas.microsoft.com/office/powerpoint/2012/main" userId="S::esa.hamalainen@avidlyagency.com::b837e70c-9246-4cf2-8ea8-03a7fe78efb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C0047"/>
    <a:srgbClr val="F0892C"/>
    <a:srgbClr val="2239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Normaali tyyli 2 - Korostu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1638" autoAdjust="0"/>
  </p:normalViewPr>
  <p:slideViewPr>
    <p:cSldViewPr snapToGrid="0">
      <p:cViewPr varScale="1">
        <p:scale>
          <a:sx n="114" d="100"/>
          <a:sy n="114" d="100"/>
        </p:scale>
        <p:origin x="2106" y="96"/>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22" d="100"/>
          <a:sy n="122" d="100"/>
        </p:scale>
        <p:origin x="4932" y="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customXml" Target="../customXml/item3.xml"/><Relationship Id="rId21" Type="http://schemas.openxmlformats.org/officeDocument/2006/relationships/font" Target="fonts/font2.fntdata"/><Relationship Id="rId34" Type="http://schemas.openxmlformats.org/officeDocument/2006/relationships/commentAuthors" Target="commen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6E089AD-7BA2-471C-8D58-ED655DB17A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I"/>
          </a:p>
        </p:txBody>
      </p:sp>
      <p:sp>
        <p:nvSpPr>
          <p:cNvPr id="4" name="Footer Placeholder 3">
            <a:extLst>
              <a:ext uri="{FF2B5EF4-FFF2-40B4-BE49-F238E27FC236}">
                <a16:creationId xmlns:a16="http://schemas.microsoft.com/office/drawing/2014/main" id="{ACF5D9F9-B217-4469-AA30-2F90D4C87A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FI"/>
          </a:p>
        </p:txBody>
      </p:sp>
      <p:sp>
        <p:nvSpPr>
          <p:cNvPr id="5" name="Slide Number Placeholder 4">
            <a:extLst>
              <a:ext uri="{FF2B5EF4-FFF2-40B4-BE49-F238E27FC236}">
                <a16:creationId xmlns:a16="http://schemas.microsoft.com/office/drawing/2014/main" id="{53A545CC-1BA0-4B0C-B9C2-5E603880AF0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73783-E26D-49CC-8828-9429A80D33AD}" type="slidenum">
              <a:rPr lang="en-FI" smtClean="0"/>
              <a:t>‹#›</a:t>
            </a:fld>
            <a:endParaRPr lang="en-FI"/>
          </a:p>
        </p:txBody>
      </p:sp>
    </p:spTree>
    <p:extLst>
      <p:ext uri="{BB962C8B-B14F-4D97-AF65-F5344CB8AC3E}">
        <p14:creationId xmlns:p14="http://schemas.microsoft.com/office/powerpoint/2010/main" val="33898468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I"/>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06FE8-154B-4CF4-9A83-9F72D0661E5D}" type="datetimeFigureOut">
              <a:rPr lang="en-FI" smtClean="0"/>
              <a:t>09/10/2025</a:t>
            </a:fld>
            <a:endParaRPr lang="en-FI"/>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F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I"/>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80DA72-19FE-4EDE-92C6-5A70F5973D98}" type="slidenum">
              <a:rPr lang="en-FI" smtClean="0"/>
              <a:t>‹#›</a:t>
            </a:fld>
            <a:endParaRPr lang="en-FI"/>
          </a:p>
        </p:txBody>
      </p:sp>
    </p:spTree>
    <p:extLst>
      <p:ext uri="{BB962C8B-B14F-4D97-AF65-F5344CB8AC3E}">
        <p14:creationId xmlns:p14="http://schemas.microsoft.com/office/powerpoint/2010/main" val="3505190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1</a:t>
            </a:fld>
            <a:endParaRPr lang="en-FI"/>
          </a:p>
        </p:txBody>
      </p:sp>
    </p:spTree>
    <p:extLst>
      <p:ext uri="{BB962C8B-B14F-4D97-AF65-F5344CB8AC3E}">
        <p14:creationId xmlns:p14="http://schemas.microsoft.com/office/powerpoint/2010/main" val="2224946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sz="800" dirty="0"/>
          </a:p>
        </p:txBody>
      </p:sp>
      <p:sp>
        <p:nvSpPr>
          <p:cNvPr id="4" name="Dian numeron paikkamerkki 3"/>
          <p:cNvSpPr>
            <a:spLocks noGrp="1"/>
          </p:cNvSpPr>
          <p:nvPr>
            <p:ph type="sldNum" sz="quarter" idx="5"/>
          </p:nvPr>
        </p:nvSpPr>
        <p:spPr/>
        <p:txBody>
          <a:bodyPr/>
          <a:lstStyle/>
          <a:p>
            <a:fld id="{EC80DA72-19FE-4EDE-92C6-5A70F5973D98}" type="slidenum">
              <a:rPr lang="en-FI" smtClean="0"/>
              <a:t>2</a:t>
            </a:fld>
            <a:endParaRPr lang="en-FI"/>
          </a:p>
        </p:txBody>
      </p:sp>
    </p:spTree>
    <p:extLst>
      <p:ext uri="{BB962C8B-B14F-4D97-AF65-F5344CB8AC3E}">
        <p14:creationId xmlns:p14="http://schemas.microsoft.com/office/powerpoint/2010/main" val="2992967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3</a:t>
            </a:fld>
            <a:endParaRPr lang="en-FI"/>
          </a:p>
        </p:txBody>
      </p:sp>
    </p:spTree>
    <p:extLst>
      <p:ext uri="{BB962C8B-B14F-4D97-AF65-F5344CB8AC3E}">
        <p14:creationId xmlns:p14="http://schemas.microsoft.com/office/powerpoint/2010/main" val="3758559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4</a:t>
            </a:fld>
            <a:endParaRPr lang="en-FI"/>
          </a:p>
        </p:txBody>
      </p:sp>
    </p:spTree>
    <p:extLst>
      <p:ext uri="{BB962C8B-B14F-4D97-AF65-F5344CB8AC3E}">
        <p14:creationId xmlns:p14="http://schemas.microsoft.com/office/powerpoint/2010/main" val="922381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27ab4b80791_1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27ab4b80791_1_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9" name="Google Shape;179;g27ab4b80791_1_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fi-FI"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6</a:t>
            </a:fld>
            <a:endParaRPr lang="en-FI"/>
          </a:p>
        </p:txBody>
      </p:sp>
    </p:spTree>
    <p:extLst>
      <p:ext uri="{BB962C8B-B14F-4D97-AF65-F5344CB8AC3E}">
        <p14:creationId xmlns:p14="http://schemas.microsoft.com/office/powerpoint/2010/main" val="1127012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7</a:t>
            </a:fld>
            <a:endParaRPr lang="en-FI"/>
          </a:p>
        </p:txBody>
      </p:sp>
    </p:spTree>
    <p:extLst>
      <p:ext uri="{BB962C8B-B14F-4D97-AF65-F5344CB8AC3E}">
        <p14:creationId xmlns:p14="http://schemas.microsoft.com/office/powerpoint/2010/main" val="679068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8</a:t>
            </a:fld>
            <a:endParaRPr lang="en-FI"/>
          </a:p>
        </p:txBody>
      </p:sp>
    </p:spTree>
    <p:extLst>
      <p:ext uri="{BB962C8B-B14F-4D97-AF65-F5344CB8AC3E}">
        <p14:creationId xmlns:p14="http://schemas.microsoft.com/office/powerpoint/2010/main" val="3577944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9</a:t>
            </a:fld>
            <a:endParaRPr lang="en-FI"/>
          </a:p>
        </p:txBody>
      </p:sp>
    </p:spTree>
    <p:extLst>
      <p:ext uri="{BB962C8B-B14F-4D97-AF65-F5344CB8AC3E}">
        <p14:creationId xmlns:p14="http://schemas.microsoft.com/office/powerpoint/2010/main" val="22981580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10</a:t>
            </a:fld>
            <a:endParaRPr lang="en-FI"/>
          </a:p>
        </p:txBody>
      </p:sp>
    </p:spTree>
    <p:extLst>
      <p:ext uri="{BB962C8B-B14F-4D97-AF65-F5344CB8AC3E}">
        <p14:creationId xmlns:p14="http://schemas.microsoft.com/office/powerpoint/2010/main" val="263703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11</a:t>
            </a:fld>
            <a:endParaRPr lang="en-FI"/>
          </a:p>
        </p:txBody>
      </p:sp>
    </p:spTree>
    <p:extLst>
      <p:ext uri="{BB962C8B-B14F-4D97-AF65-F5344CB8AC3E}">
        <p14:creationId xmlns:p14="http://schemas.microsoft.com/office/powerpoint/2010/main" val="626829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EC80DA72-19FE-4EDE-92C6-5A70F5973D98}" type="slidenum">
              <a:rPr lang="en-FI" smtClean="0"/>
              <a:t>12</a:t>
            </a:fld>
            <a:endParaRPr lang="en-FI"/>
          </a:p>
        </p:txBody>
      </p:sp>
    </p:spTree>
    <p:extLst>
      <p:ext uri="{BB962C8B-B14F-4D97-AF65-F5344CB8AC3E}">
        <p14:creationId xmlns:p14="http://schemas.microsoft.com/office/powerpoint/2010/main" val="84003027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p:cNvSpPr>
            <a:spLocks noGrp="1"/>
          </p:cNvSpPr>
          <p:nvPr>
            <p:ph type="ctrTitle" hasCustomPrompt="1"/>
          </p:nvPr>
        </p:nvSpPr>
        <p:spPr>
          <a:xfrm>
            <a:off x="1375954" y="648389"/>
            <a:ext cx="9283337" cy="2938463"/>
          </a:xfrm>
        </p:spPr>
        <p:txBody>
          <a:bodyPr anchor="b"/>
          <a:lstStyle>
            <a:lvl1pPr algn="ctr">
              <a:defRPr sz="4400" b="1" cap="all" baseline="0">
                <a:solidFill>
                  <a:schemeClr val="bg1"/>
                </a:solidFill>
                <a:latin typeface="Josefin Sans" pitchFamily="2" charset="0"/>
              </a:defRPr>
            </a:lvl1pPr>
          </a:lstStyle>
          <a:p>
            <a:r>
              <a:rPr lang="fi-FI" dirty="0"/>
              <a:t>Lisää teksti napsauttamalla</a:t>
            </a:r>
          </a:p>
        </p:txBody>
      </p:sp>
      <p:sp>
        <p:nvSpPr>
          <p:cNvPr id="3" name="Alaotsikko 2"/>
          <p:cNvSpPr>
            <a:spLocks noGrp="1"/>
          </p:cNvSpPr>
          <p:nvPr>
            <p:ph type="subTitle" idx="1" hasCustomPrompt="1"/>
          </p:nvPr>
        </p:nvSpPr>
        <p:spPr>
          <a:xfrm>
            <a:off x="1375954" y="3678927"/>
            <a:ext cx="9283337" cy="1655762"/>
          </a:xfrm>
        </p:spPr>
        <p:txBody>
          <a:bodyPr>
            <a:normAutofit/>
          </a:bodyPr>
          <a:lstStyle>
            <a:lvl1pPr marL="0" indent="0" algn="ctr">
              <a:lnSpc>
                <a:spcPct val="120000"/>
              </a:lnSpc>
              <a:buNone/>
              <a:defRPr sz="2400">
                <a:solidFill>
                  <a:schemeClr val="bg1"/>
                </a:solidFill>
                <a:latin typeface="Roboto Slab" pitchFamily="2" charset="0"/>
                <a:ea typeface="Roboto Slab"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Lisää teksti napsauttamalla</a:t>
            </a:r>
          </a:p>
        </p:txBody>
      </p:sp>
      <p:pic>
        <p:nvPicPr>
          <p:cNvPr id="8" name="Kuva 7" descr="Jyväskylän kaupunki">
            <a:extLst>
              <a:ext uri="{FF2B5EF4-FFF2-40B4-BE49-F238E27FC236}">
                <a16:creationId xmlns:a16="http://schemas.microsoft.com/office/drawing/2014/main" id="{5D024F1F-7715-4A0E-A3A4-05B640913E7E}"/>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74035" y="5748346"/>
            <a:ext cx="2388326" cy="519739"/>
          </a:xfrm>
          <a:prstGeom prst="rect">
            <a:avLst/>
          </a:prstGeom>
        </p:spPr>
      </p:pic>
    </p:spTree>
    <p:extLst>
      <p:ext uri="{BB962C8B-B14F-4D97-AF65-F5344CB8AC3E}">
        <p14:creationId xmlns:p14="http://schemas.microsoft.com/office/powerpoint/2010/main" val="2822443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Väliotsikko dia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uorakulmio 4">
            <a:extLst>
              <a:ext uri="{FF2B5EF4-FFF2-40B4-BE49-F238E27FC236}">
                <a16:creationId xmlns:a16="http://schemas.microsoft.com/office/drawing/2014/main" id="{4219756E-40AA-4ACF-9DDE-987C8E105EA1}"/>
              </a:ext>
              <a:ext uri="{C183D7F6-B498-43B3-948B-1728B52AA6E4}">
                <adec:decorative xmlns:adec="http://schemas.microsoft.com/office/drawing/2017/decorative" val="1"/>
              </a:ext>
            </a:extLst>
          </p:cNvPr>
          <p:cNvSpPr/>
          <p:nvPr userDrawn="1"/>
        </p:nvSpPr>
        <p:spPr>
          <a:xfrm>
            <a:off x="1" y="0"/>
            <a:ext cx="4803732" cy="6858000"/>
          </a:xfrm>
          <a:prstGeom prst="rect">
            <a:avLst/>
          </a:prstGeom>
          <a:gradFill>
            <a:gsLst>
              <a:gs pos="6000">
                <a:schemeClr val="tx2">
                  <a:alpha val="72000"/>
                </a:schemeClr>
              </a:gs>
              <a:gs pos="100000">
                <a:schemeClr val="tx2">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p:cNvSpPr>
            <a:spLocks noGrp="1"/>
          </p:cNvSpPr>
          <p:nvPr>
            <p:ph type="ctrTitle" hasCustomPrompt="1"/>
          </p:nvPr>
        </p:nvSpPr>
        <p:spPr>
          <a:xfrm>
            <a:off x="1375954" y="648389"/>
            <a:ext cx="9283337" cy="2938463"/>
          </a:xfrm>
        </p:spPr>
        <p:txBody>
          <a:bodyPr anchor="b"/>
          <a:lstStyle>
            <a:lvl1pPr algn="ctr">
              <a:defRPr sz="4400" b="1" cap="all" baseline="0">
                <a:solidFill>
                  <a:schemeClr val="bg1"/>
                </a:solidFill>
                <a:effectLst>
                  <a:outerShdw blurRad="50800" dist="38100" dir="2700000" algn="tl" rotWithShape="0">
                    <a:prstClr val="black">
                      <a:alpha val="40000"/>
                    </a:prstClr>
                  </a:outerShdw>
                </a:effectLst>
                <a:latin typeface="Josefin Sans" pitchFamily="2" charset="0"/>
              </a:defRPr>
            </a:lvl1pPr>
          </a:lstStyle>
          <a:p>
            <a:r>
              <a:rPr lang="fi-FI" dirty="0"/>
              <a:t>Lisää teksti napsauttamalla</a:t>
            </a:r>
          </a:p>
        </p:txBody>
      </p:sp>
      <p:sp>
        <p:nvSpPr>
          <p:cNvPr id="3" name="Alaotsikko 2"/>
          <p:cNvSpPr>
            <a:spLocks noGrp="1"/>
          </p:cNvSpPr>
          <p:nvPr>
            <p:ph type="subTitle" idx="1" hasCustomPrompt="1"/>
          </p:nvPr>
        </p:nvSpPr>
        <p:spPr>
          <a:xfrm>
            <a:off x="1375954" y="3678927"/>
            <a:ext cx="9283337" cy="1655762"/>
          </a:xfrm>
        </p:spPr>
        <p:txBody>
          <a:bodyPr>
            <a:normAutofit/>
          </a:bodyPr>
          <a:lstStyle>
            <a:lvl1pPr marL="0" indent="0" algn="ctr">
              <a:lnSpc>
                <a:spcPct val="120000"/>
              </a:lnSpc>
              <a:buNone/>
              <a:defRPr sz="2400">
                <a:solidFill>
                  <a:schemeClr val="bg1"/>
                </a:solidFill>
                <a:effectLst>
                  <a:outerShdw blurRad="50800" dist="38100" dir="2700000" algn="tl" rotWithShape="0">
                    <a:prstClr val="black">
                      <a:alpha val="40000"/>
                    </a:prstClr>
                  </a:outerShdw>
                </a:effectLst>
                <a:latin typeface="Roboto Slab" pitchFamily="2" charset="0"/>
                <a:ea typeface="Roboto Slab"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Lisää teksti napsauttamalla</a:t>
            </a:r>
          </a:p>
        </p:txBody>
      </p:sp>
      <p:pic>
        <p:nvPicPr>
          <p:cNvPr id="8" name="Kuva 7">
            <a:extLst>
              <a:ext uri="{FF2B5EF4-FFF2-40B4-BE49-F238E27FC236}">
                <a16:creationId xmlns:a16="http://schemas.microsoft.com/office/drawing/2014/main" id="{5D024F1F-7715-4A0E-A3A4-05B640913E7E}"/>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74035" y="5748346"/>
            <a:ext cx="2388326" cy="519739"/>
          </a:xfrm>
          <a:prstGeom prst="rect">
            <a:avLst/>
          </a:prstGeom>
        </p:spPr>
      </p:pic>
    </p:spTree>
    <p:extLst>
      <p:ext uri="{BB962C8B-B14F-4D97-AF65-F5344CB8AC3E}">
        <p14:creationId xmlns:p14="http://schemas.microsoft.com/office/powerpoint/2010/main" val="2774787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Väliotsikkodia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uorakulmio 4">
            <a:extLst>
              <a:ext uri="{FF2B5EF4-FFF2-40B4-BE49-F238E27FC236}">
                <a16:creationId xmlns:a16="http://schemas.microsoft.com/office/drawing/2014/main" id="{4219756E-40AA-4ACF-9DDE-987C8E105EA1}"/>
              </a:ext>
              <a:ext uri="{C183D7F6-B498-43B3-948B-1728B52AA6E4}">
                <adec:decorative xmlns:adec="http://schemas.microsoft.com/office/drawing/2017/decorative" val="1"/>
              </a:ext>
            </a:extLst>
          </p:cNvPr>
          <p:cNvSpPr/>
          <p:nvPr userDrawn="1"/>
        </p:nvSpPr>
        <p:spPr>
          <a:xfrm>
            <a:off x="1" y="0"/>
            <a:ext cx="5536504" cy="6858000"/>
          </a:xfrm>
          <a:prstGeom prst="rect">
            <a:avLst/>
          </a:prstGeom>
          <a:gradFill>
            <a:gsLst>
              <a:gs pos="0">
                <a:schemeClr val="accent6">
                  <a:lumMod val="75000"/>
                </a:schemeClr>
              </a:gs>
              <a:gs pos="100000">
                <a:schemeClr val="accent6">
                  <a:lumMod val="7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p:cNvSpPr>
            <a:spLocks noGrp="1"/>
          </p:cNvSpPr>
          <p:nvPr>
            <p:ph type="ctrTitle" hasCustomPrompt="1"/>
          </p:nvPr>
        </p:nvSpPr>
        <p:spPr>
          <a:xfrm>
            <a:off x="1375954" y="648389"/>
            <a:ext cx="9283337" cy="2938463"/>
          </a:xfrm>
          <a:effectLst>
            <a:outerShdw blurRad="50800" dist="38100" dir="2700000" algn="tl" rotWithShape="0">
              <a:prstClr val="black">
                <a:alpha val="40000"/>
              </a:prstClr>
            </a:outerShdw>
          </a:effectLst>
        </p:spPr>
        <p:txBody>
          <a:bodyPr anchor="b"/>
          <a:lstStyle>
            <a:lvl1pPr algn="ctr">
              <a:defRPr sz="4400" b="1" cap="all" baseline="0">
                <a:solidFill>
                  <a:schemeClr val="bg1"/>
                </a:solidFill>
                <a:latin typeface="Josefin Sans" pitchFamily="2" charset="0"/>
              </a:defRPr>
            </a:lvl1pPr>
          </a:lstStyle>
          <a:p>
            <a:r>
              <a:rPr lang="fi-FI" dirty="0"/>
              <a:t>Lisää teksti napsauttamalla</a:t>
            </a:r>
          </a:p>
        </p:txBody>
      </p:sp>
      <p:sp>
        <p:nvSpPr>
          <p:cNvPr id="3" name="Alaotsikko 2"/>
          <p:cNvSpPr>
            <a:spLocks noGrp="1"/>
          </p:cNvSpPr>
          <p:nvPr>
            <p:ph type="subTitle" idx="1" hasCustomPrompt="1"/>
          </p:nvPr>
        </p:nvSpPr>
        <p:spPr>
          <a:xfrm>
            <a:off x="1375954" y="3678927"/>
            <a:ext cx="9283337" cy="1655762"/>
          </a:xfrm>
          <a:effectLst>
            <a:outerShdw blurRad="50800" dist="38100" dir="2700000" algn="tl" rotWithShape="0">
              <a:prstClr val="black">
                <a:alpha val="40000"/>
              </a:prstClr>
            </a:outerShdw>
          </a:effectLst>
        </p:spPr>
        <p:txBody>
          <a:bodyPr>
            <a:normAutofit/>
          </a:bodyPr>
          <a:lstStyle>
            <a:lvl1pPr marL="0" indent="0" algn="ctr">
              <a:lnSpc>
                <a:spcPct val="120000"/>
              </a:lnSpc>
              <a:buNone/>
              <a:defRPr sz="2400">
                <a:solidFill>
                  <a:schemeClr val="bg1"/>
                </a:solidFill>
                <a:latin typeface="Roboto Slab" pitchFamily="2" charset="0"/>
                <a:ea typeface="Roboto Slab"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Lisää teksti napsauttamalla</a:t>
            </a:r>
          </a:p>
        </p:txBody>
      </p:sp>
      <p:pic>
        <p:nvPicPr>
          <p:cNvPr id="8" name="Kuva 7">
            <a:extLst>
              <a:ext uri="{FF2B5EF4-FFF2-40B4-BE49-F238E27FC236}">
                <a16:creationId xmlns:a16="http://schemas.microsoft.com/office/drawing/2014/main" id="{5D024F1F-7715-4A0E-A3A4-05B640913E7E}"/>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74035" y="5748346"/>
            <a:ext cx="2388326" cy="519739"/>
          </a:xfrm>
          <a:prstGeom prst="rect">
            <a:avLst/>
          </a:prstGeom>
        </p:spPr>
      </p:pic>
    </p:spTree>
    <p:extLst>
      <p:ext uri="{BB962C8B-B14F-4D97-AF65-F5344CB8AC3E}">
        <p14:creationId xmlns:p14="http://schemas.microsoft.com/office/powerpoint/2010/main" val="1484429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Väliotsikko dia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Suorakulmio 4">
            <a:extLst>
              <a:ext uri="{FF2B5EF4-FFF2-40B4-BE49-F238E27FC236}">
                <a16:creationId xmlns:a16="http://schemas.microsoft.com/office/drawing/2014/main" id="{4219756E-40AA-4ACF-9DDE-987C8E105EA1}"/>
              </a:ext>
              <a:ext uri="{C183D7F6-B498-43B3-948B-1728B52AA6E4}">
                <adec:decorative xmlns:adec="http://schemas.microsoft.com/office/drawing/2017/decorative" val="1"/>
              </a:ext>
            </a:extLst>
          </p:cNvPr>
          <p:cNvSpPr/>
          <p:nvPr userDrawn="1"/>
        </p:nvSpPr>
        <p:spPr>
          <a:xfrm>
            <a:off x="0" y="0"/>
            <a:ext cx="5367403" cy="6858000"/>
          </a:xfrm>
          <a:prstGeom prst="rect">
            <a:avLst/>
          </a:prstGeom>
          <a:gradFill>
            <a:gsLst>
              <a:gs pos="0">
                <a:srgbClr val="3C0047"/>
              </a:gs>
              <a:gs pos="100000">
                <a:srgbClr val="3C0047">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p:cNvSpPr>
            <a:spLocks noGrp="1"/>
          </p:cNvSpPr>
          <p:nvPr>
            <p:ph type="ctrTitle" hasCustomPrompt="1"/>
          </p:nvPr>
        </p:nvSpPr>
        <p:spPr>
          <a:xfrm>
            <a:off x="1375954" y="648389"/>
            <a:ext cx="9283337" cy="2938463"/>
          </a:xfrm>
          <a:effectLst>
            <a:outerShdw blurRad="50800" dist="38100" dir="2700000" algn="tl" rotWithShape="0">
              <a:prstClr val="black">
                <a:alpha val="40000"/>
              </a:prstClr>
            </a:outerShdw>
          </a:effectLst>
        </p:spPr>
        <p:txBody>
          <a:bodyPr anchor="b"/>
          <a:lstStyle>
            <a:lvl1pPr algn="ctr">
              <a:defRPr sz="4400" b="1" cap="all" baseline="0">
                <a:solidFill>
                  <a:schemeClr val="bg1"/>
                </a:solidFill>
                <a:latin typeface="Josefin Sans" pitchFamily="2" charset="0"/>
              </a:defRPr>
            </a:lvl1pPr>
          </a:lstStyle>
          <a:p>
            <a:r>
              <a:rPr lang="fi-FI" dirty="0"/>
              <a:t>Lisää teksti napsauttamalla</a:t>
            </a:r>
          </a:p>
        </p:txBody>
      </p:sp>
      <p:sp>
        <p:nvSpPr>
          <p:cNvPr id="3" name="Alaotsikko 2"/>
          <p:cNvSpPr>
            <a:spLocks noGrp="1"/>
          </p:cNvSpPr>
          <p:nvPr>
            <p:ph type="subTitle" idx="1" hasCustomPrompt="1"/>
          </p:nvPr>
        </p:nvSpPr>
        <p:spPr>
          <a:xfrm>
            <a:off x="1375954" y="3678927"/>
            <a:ext cx="9283337" cy="1655762"/>
          </a:xfrm>
          <a:effectLst>
            <a:outerShdw blurRad="50800" dist="38100" dir="2700000" algn="tl" rotWithShape="0">
              <a:prstClr val="black">
                <a:alpha val="40000"/>
              </a:prstClr>
            </a:outerShdw>
          </a:effectLst>
        </p:spPr>
        <p:txBody>
          <a:bodyPr>
            <a:normAutofit/>
          </a:bodyPr>
          <a:lstStyle>
            <a:lvl1pPr marL="0" indent="0" algn="ctr">
              <a:lnSpc>
                <a:spcPct val="120000"/>
              </a:lnSpc>
              <a:buNone/>
              <a:defRPr sz="2400">
                <a:solidFill>
                  <a:schemeClr val="bg1"/>
                </a:solidFill>
                <a:latin typeface="Roboto Slab" pitchFamily="2" charset="0"/>
                <a:ea typeface="Roboto Slab"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Lisää teksti napsauttamalla</a:t>
            </a:r>
          </a:p>
        </p:txBody>
      </p:sp>
      <p:pic>
        <p:nvPicPr>
          <p:cNvPr id="8" name="Kuva 7">
            <a:extLst>
              <a:ext uri="{FF2B5EF4-FFF2-40B4-BE49-F238E27FC236}">
                <a16:creationId xmlns:a16="http://schemas.microsoft.com/office/drawing/2014/main" id="{5D024F1F-7715-4A0E-A3A4-05B640913E7E}"/>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74035" y="5748346"/>
            <a:ext cx="2388326" cy="519739"/>
          </a:xfrm>
          <a:prstGeom prst="rect">
            <a:avLst/>
          </a:prstGeom>
        </p:spPr>
      </p:pic>
    </p:spTree>
    <p:extLst>
      <p:ext uri="{BB962C8B-B14F-4D97-AF65-F5344CB8AC3E}">
        <p14:creationId xmlns:p14="http://schemas.microsoft.com/office/powerpoint/2010/main" val="1489521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Kuvallinen väliotsikkodi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Suorakulmio 4">
            <a:extLst>
              <a:ext uri="{FF2B5EF4-FFF2-40B4-BE49-F238E27FC236}">
                <a16:creationId xmlns:a16="http://schemas.microsoft.com/office/drawing/2014/main" id="{4AE37F47-5A04-43EB-8463-E5366ABACAD0}"/>
              </a:ext>
              <a:ext uri="{C183D7F6-B498-43B3-948B-1728B52AA6E4}">
                <adec:decorative xmlns:adec="http://schemas.microsoft.com/office/drawing/2017/decorative" val="1"/>
              </a:ext>
            </a:extLst>
          </p:cNvPr>
          <p:cNvSpPr/>
          <p:nvPr userDrawn="1"/>
        </p:nvSpPr>
        <p:spPr>
          <a:xfrm>
            <a:off x="0" y="0"/>
            <a:ext cx="8460377" cy="6858000"/>
          </a:xfrm>
          <a:prstGeom prst="rect">
            <a:avLst/>
          </a:prstGeom>
          <a:gradFill>
            <a:gsLst>
              <a:gs pos="46000">
                <a:schemeClr val="tx2">
                  <a:alpha val="72000"/>
                </a:schemeClr>
              </a:gs>
              <a:gs pos="100000">
                <a:schemeClr val="tx2">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p:cNvSpPr>
            <a:spLocks noGrp="1"/>
          </p:cNvSpPr>
          <p:nvPr>
            <p:ph type="ctrTitle" hasCustomPrompt="1"/>
          </p:nvPr>
        </p:nvSpPr>
        <p:spPr>
          <a:xfrm>
            <a:off x="509451" y="423843"/>
            <a:ext cx="4667795" cy="3163010"/>
          </a:xfrm>
        </p:spPr>
        <p:txBody>
          <a:bodyPr anchor="b">
            <a:normAutofit/>
          </a:bodyPr>
          <a:lstStyle>
            <a:lvl1pPr algn="ctr">
              <a:defRPr sz="4800" b="1" cap="all" baseline="0">
                <a:solidFill>
                  <a:schemeClr val="bg1"/>
                </a:solidFill>
                <a:effectLst>
                  <a:outerShdw blurRad="127000" dist="50800" dir="5400000" algn="ctr" rotWithShape="0">
                    <a:schemeClr val="tx1">
                      <a:alpha val="50000"/>
                    </a:schemeClr>
                  </a:outerShdw>
                </a:effectLst>
                <a:latin typeface="Josefin Sans" pitchFamily="2" charset="0"/>
              </a:defRPr>
            </a:lvl1pPr>
          </a:lstStyle>
          <a:p>
            <a:r>
              <a:rPr lang="fi-FI" dirty="0"/>
              <a:t>Lisää teksti napsauttamalla</a:t>
            </a:r>
          </a:p>
        </p:txBody>
      </p:sp>
      <p:sp>
        <p:nvSpPr>
          <p:cNvPr id="3" name="Alaotsikko 2"/>
          <p:cNvSpPr>
            <a:spLocks noGrp="1"/>
          </p:cNvSpPr>
          <p:nvPr>
            <p:ph type="subTitle" idx="1" hasCustomPrompt="1"/>
          </p:nvPr>
        </p:nvSpPr>
        <p:spPr>
          <a:xfrm>
            <a:off x="509451" y="3678927"/>
            <a:ext cx="4667795" cy="2933794"/>
          </a:xfrm>
        </p:spPr>
        <p:txBody>
          <a:bodyPr>
            <a:normAutofit/>
          </a:bodyPr>
          <a:lstStyle>
            <a:lvl1pPr marL="0" indent="0" algn="ctr">
              <a:lnSpc>
                <a:spcPct val="120000"/>
              </a:lnSpc>
              <a:buNone/>
              <a:defRPr sz="2200">
                <a:solidFill>
                  <a:schemeClr val="bg1"/>
                </a:solidFill>
                <a:effectLst>
                  <a:outerShdw blurRad="127000" dist="50800" dir="5400000" algn="ctr" rotWithShape="0">
                    <a:schemeClr val="tx1">
                      <a:alpha val="50000"/>
                    </a:schemeClr>
                  </a:outerShdw>
                </a:effectLst>
                <a:latin typeface="Roboto Slab" pitchFamily="2" charset="0"/>
                <a:ea typeface="Roboto Slab"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Lisää teksti napsauttamalla</a:t>
            </a:r>
          </a:p>
        </p:txBody>
      </p:sp>
      <p:pic>
        <p:nvPicPr>
          <p:cNvPr id="8" name="Kuva 7">
            <a:extLst>
              <a:ext uri="{FF2B5EF4-FFF2-40B4-BE49-F238E27FC236}">
                <a16:creationId xmlns:a16="http://schemas.microsoft.com/office/drawing/2014/main" id="{5D024F1F-7715-4A0E-A3A4-05B640913E7E}"/>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74035" y="5748346"/>
            <a:ext cx="2388326" cy="519739"/>
          </a:xfrm>
          <a:prstGeom prst="rect">
            <a:avLst/>
          </a:prstGeom>
        </p:spPr>
      </p:pic>
    </p:spTree>
    <p:extLst>
      <p:ext uri="{BB962C8B-B14F-4D97-AF65-F5344CB8AC3E}">
        <p14:creationId xmlns:p14="http://schemas.microsoft.com/office/powerpoint/2010/main" val="964239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Otsikko ja sisältö tummalla tausta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Dian numeron paikkamerkki 5"/>
          <p:cNvSpPr>
            <a:spLocks noGrp="1"/>
          </p:cNvSpPr>
          <p:nvPr>
            <p:ph type="sldNum" sz="quarter" idx="12"/>
          </p:nvPr>
        </p:nvSpPr>
        <p:spPr>
          <a:xfrm>
            <a:off x="10842171" y="6469561"/>
            <a:ext cx="966652" cy="365125"/>
          </a:xfrm>
        </p:spPr>
        <p:txBody>
          <a:bodyPr/>
          <a:lstStyle>
            <a:lvl1pPr>
              <a:defRPr>
                <a:solidFill>
                  <a:schemeClr val="bg1"/>
                </a:solidFill>
              </a:defRPr>
            </a:lvl1pPr>
          </a:lstStyle>
          <a:p>
            <a:fld id="{8F4AEF5D-7FAC-4949-84D2-DA5A9BB3D225}" type="slidenum">
              <a:rPr lang="fi-FI" smtClean="0"/>
              <a:pPr/>
              <a:t>‹#›</a:t>
            </a:fld>
            <a:endParaRPr lang="fi-FI"/>
          </a:p>
        </p:txBody>
      </p:sp>
      <p:sp>
        <p:nvSpPr>
          <p:cNvPr id="2" name="Otsikko 1"/>
          <p:cNvSpPr>
            <a:spLocks noGrp="1"/>
          </p:cNvSpPr>
          <p:nvPr>
            <p:ph type="title" hasCustomPrompt="1"/>
          </p:nvPr>
        </p:nvSpPr>
        <p:spPr>
          <a:xfrm>
            <a:off x="838200" y="735107"/>
            <a:ext cx="10515600" cy="639732"/>
          </a:xfrm>
        </p:spPr>
        <p:txBody>
          <a:bodyPr/>
          <a:lstStyle>
            <a:lvl1pPr>
              <a:defRPr sz="4000" cap="all" baseline="0"/>
            </a:lvl1pPr>
          </a:lstStyle>
          <a:p>
            <a:r>
              <a:rPr lang="fi-FI" dirty="0"/>
              <a:t>Lisää teksti napsauttamalla</a:t>
            </a:r>
          </a:p>
        </p:txBody>
      </p:sp>
      <p:sp>
        <p:nvSpPr>
          <p:cNvPr id="3" name="Sisällön paikkamerkki 2"/>
          <p:cNvSpPr>
            <a:spLocks noGrp="1"/>
          </p:cNvSpPr>
          <p:nvPr>
            <p:ph idx="1" hasCustomPrompt="1"/>
          </p:nvPr>
        </p:nvSpPr>
        <p:spPr>
          <a:xfrm>
            <a:off x="838200" y="1649225"/>
            <a:ext cx="10515600" cy="4473668"/>
          </a:xfrm>
        </p:spPr>
        <p:txBody>
          <a:bodyPr/>
          <a:lstStyle>
            <a:lvl1pPr indent="-334800">
              <a:spcBef>
                <a:spcPts val="600"/>
              </a:spcBef>
              <a:spcAft>
                <a:spcPts val="600"/>
              </a:spcAft>
              <a:defRPr sz="2400"/>
            </a:lvl1pPr>
            <a:lvl2pPr indent="-334800">
              <a:spcBef>
                <a:spcPts val="0"/>
              </a:spcBef>
              <a:spcAft>
                <a:spcPts val="600"/>
              </a:spcAft>
              <a:defRPr sz="2200"/>
            </a:lvl2pPr>
            <a:lvl3pPr indent="-334800">
              <a:spcBef>
                <a:spcPts val="0"/>
              </a:spcBef>
              <a:spcAft>
                <a:spcPts val="600"/>
              </a:spcAft>
              <a:defRPr sz="2000"/>
            </a:lvl3pPr>
            <a:lvl4pPr indent="-334800">
              <a:spcBef>
                <a:spcPts val="0"/>
              </a:spcBef>
              <a:spcAft>
                <a:spcPts val="600"/>
              </a:spcAft>
              <a:defRPr sz="2000"/>
            </a:lvl4pPr>
            <a:lvl5pPr indent="-334800">
              <a:spcBef>
                <a:spcPts val="0"/>
              </a:spcBef>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a:p>
            <a:pPr lvl="4"/>
            <a:endParaRPr lang="fi-FI" dirty="0"/>
          </a:p>
        </p:txBody>
      </p:sp>
      <p:pic>
        <p:nvPicPr>
          <p:cNvPr id="11" name="Kuva 10">
            <a:extLst>
              <a:ext uri="{FF2B5EF4-FFF2-40B4-BE49-F238E27FC236}">
                <a16:creationId xmlns:a16="http://schemas.microsoft.com/office/drawing/2014/main" id="{0CD6F2F4-62C2-4AC3-9A4C-77387D986423}"/>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9194074" y="5664321"/>
            <a:ext cx="2159726" cy="512641"/>
          </a:xfrm>
          <a:prstGeom prst="rect">
            <a:avLst/>
          </a:prstGeom>
        </p:spPr>
      </p:pic>
    </p:spTree>
    <p:extLst>
      <p:ext uri="{BB962C8B-B14F-4D97-AF65-F5344CB8AC3E}">
        <p14:creationId xmlns:p14="http://schemas.microsoft.com/office/powerpoint/2010/main" val="191875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Kaksi sisältökohdetta tummalla tausta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Otsikko 1">
            <a:extLst>
              <a:ext uri="{FF2B5EF4-FFF2-40B4-BE49-F238E27FC236}">
                <a16:creationId xmlns:a16="http://schemas.microsoft.com/office/drawing/2014/main" id="{923DC920-EA68-4D84-B72C-114FBC687EBF}"/>
              </a:ext>
            </a:extLst>
          </p:cNvPr>
          <p:cNvSpPr>
            <a:spLocks noGrp="1"/>
          </p:cNvSpPr>
          <p:nvPr>
            <p:ph type="title" hasCustomPrompt="1"/>
          </p:nvPr>
        </p:nvSpPr>
        <p:spPr>
          <a:xfrm>
            <a:off x="838200" y="727416"/>
            <a:ext cx="10515600" cy="614746"/>
          </a:xfrm>
        </p:spPr>
        <p:txBody>
          <a:bodyPr/>
          <a:lstStyle>
            <a:lvl1pPr>
              <a:defRPr sz="4000"/>
            </a:lvl1pPr>
          </a:lstStyle>
          <a:p>
            <a:r>
              <a:rPr lang="fi-FI" dirty="0"/>
              <a:t>Lisää teksti napsauttamalla</a:t>
            </a:r>
          </a:p>
        </p:txBody>
      </p:sp>
      <p:sp>
        <p:nvSpPr>
          <p:cNvPr id="3" name="Sisällön paikkamerkki 2"/>
          <p:cNvSpPr>
            <a:spLocks noGrp="1"/>
          </p:cNvSpPr>
          <p:nvPr>
            <p:ph sz="half" idx="1" hasCustomPrompt="1"/>
          </p:nvPr>
        </p:nvSpPr>
        <p:spPr>
          <a:xfrm>
            <a:off x="838200" y="1593332"/>
            <a:ext cx="5181600" cy="4194155"/>
          </a:xfrm>
        </p:spPr>
        <p:txBody>
          <a:bodyPr>
            <a:normAutofit/>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en-GB" b="0" i="1" dirty="0" err="1">
                <a:solidFill>
                  <a:srgbClr val="222222"/>
                </a:solidFill>
                <a:effectLst/>
                <a:latin typeface="Arial" panose="020B0604020202020204" pitchFamily="34" charset="0"/>
              </a:rPr>
              <a:t>Lisää</a:t>
            </a:r>
            <a:r>
              <a:rPr lang="en-GB" b="0" i="1" dirty="0">
                <a:solidFill>
                  <a:srgbClr val="222222"/>
                </a:solidFill>
                <a:effectLst/>
                <a:latin typeface="Arial" panose="020B0604020202020204" pitchFamily="34" charset="0"/>
              </a:rPr>
              <a:t> </a:t>
            </a:r>
            <a:r>
              <a:rPr lang="en-GB" b="0" i="1" dirty="0" err="1">
                <a:solidFill>
                  <a:srgbClr val="222222"/>
                </a:solidFill>
                <a:effectLst/>
                <a:latin typeface="Arial" panose="020B0604020202020204" pitchFamily="34" charset="0"/>
              </a:rPr>
              <a:t>teksti</a:t>
            </a:r>
            <a:r>
              <a:rPr lang="en-GB" b="0" i="1" dirty="0">
                <a:solidFill>
                  <a:srgbClr val="222222"/>
                </a:solidFill>
                <a:effectLst/>
                <a:latin typeface="Arial" panose="020B0604020202020204" pitchFamily="34" charset="0"/>
              </a:rPr>
              <a:t> </a:t>
            </a:r>
            <a:r>
              <a:rPr lang="en-GB" b="0" i="1" dirty="0" err="1">
                <a:solidFill>
                  <a:srgbClr val="222222"/>
                </a:solidFill>
                <a:effectLst/>
                <a:latin typeface="Arial" panose="020B0604020202020204" pitchFamily="34" charset="0"/>
              </a:rPr>
              <a:t>napsauttamalla</a:t>
            </a:r>
            <a:endParaRPr lang="en-GB" b="0" i="1" dirty="0">
              <a:solidFill>
                <a:srgbClr val="222222"/>
              </a:solidFill>
              <a:effectLst/>
              <a:latin typeface="Arial" panose="020B0604020202020204" pitchFamily="34" charset="0"/>
            </a:endParaRP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p:cNvSpPr>
            <a:spLocks noGrp="1"/>
          </p:cNvSpPr>
          <p:nvPr>
            <p:ph sz="half" idx="2" hasCustomPrompt="1"/>
          </p:nvPr>
        </p:nvSpPr>
        <p:spPr>
          <a:xfrm>
            <a:off x="6172200" y="1593332"/>
            <a:ext cx="5181600" cy="4194155"/>
          </a:xfrm>
        </p:spPr>
        <p:txBody>
          <a:bodyPr>
            <a:normAutofit/>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Päivämäärän paikkamerkki 4"/>
          <p:cNvSpPr>
            <a:spLocks noGrp="1"/>
          </p:cNvSpPr>
          <p:nvPr>
            <p:ph type="dt" sz="half" idx="10"/>
          </p:nvPr>
        </p:nvSpPr>
        <p:spPr>
          <a:xfrm>
            <a:off x="838200" y="5933984"/>
            <a:ext cx="1025434" cy="365125"/>
          </a:xfrm>
        </p:spPr>
        <p:txBody>
          <a:bodyPr/>
          <a:lstStyle/>
          <a:p>
            <a:r>
              <a:rPr lang="en-FI"/>
              <a:t>23/03/2021</a:t>
            </a:r>
            <a:endParaRPr lang="fi-FI"/>
          </a:p>
        </p:txBody>
      </p:sp>
      <p:sp>
        <p:nvSpPr>
          <p:cNvPr id="6" name="Alatunnisteen paikkamerkki 5"/>
          <p:cNvSpPr>
            <a:spLocks noGrp="1"/>
          </p:cNvSpPr>
          <p:nvPr>
            <p:ph type="ftr" sz="quarter" idx="11"/>
          </p:nvPr>
        </p:nvSpPr>
        <p:spPr>
          <a:xfrm>
            <a:off x="2002971" y="5933984"/>
            <a:ext cx="5673635" cy="365125"/>
          </a:xfrm>
        </p:spPr>
        <p:txBody>
          <a:bodyPr/>
          <a:lstStyle/>
          <a:p>
            <a:r>
              <a:rPr lang="fi-FI"/>
              <a:t>Jyväskylän kaupunki</a:t>
            </a:r>
          </a:p>
        </p:txBody>
      </p:sp>
      <p:sp>
        <p:nvSpPr>
          <p:cNvPr id="7" name="Dian numeron paikkamerkki 6"/>
          <p:cNvSpPr>
            <a:spLocks noGrp="1"/>
          </p:cNvSpPr>
          <p:nvPr>
            <p:ph type="sldNum" sz="quarter" idx="12"/>
          </p:nvPr>
        </p:nvSpPr>
        <p:spPr>
          <a:xfrm>
            <a:off x="7815942" y="5933984"/>
            <a:ext cx="611777" cy="365125"/>
          </a:xfrm>
        </p:spPr>
        <p:txBody>
          <a:bodyPr/>
          <a:lstStyle/>
          <a:p>
            <a:fld id="{8F4AEF5D-7FAC-4949-84D2-DA5A9BB3D225}" type="slidenum">
              <a:rPr lang="fi-FI" smtClean="0"/>
              <a:t>‹#›</a:t>
            </a:fld>
            <a:endParaRPr lang="fi-FI"/>
          </a:p>
        </p:txBody>
      </p:sp>
      <p:pic>
        <p:nvPicPr>
          <p:cNvPr id="8" name="Kuva 7">
            <a:extLst>
              <a:ext uri="{FF2B5EF4-FFF2-40B4-BE49-F238E27FC236}">
                <a16:creationId xmlns:a16="http://schemas.microsoft.com/office/drawing/2014/main" id="{7821ECA0-831E-410A-98E7-77405409566B}"/>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9194074" y="5834418"/>
            <a:ext cx="2159726" cy="512641"/>
          </a:xfrm>
          <a:prstGeom prst="rect">
            <a:avLst/>
          </a:prstGeom>
        </p:spPr>
      </p:pic>
      <p:sp>
        <p:nvSpPr>
          <p:cNvPr id="9" name="Dian numeron paikkamerkki 5">
            <a:extLst>
              <a:ext uri="{FF2B5EF4-FFF2-40B4-BE49-F238E27FC236}">
                <a16:creationId xmlns:a16="http://schemas.microsoft.com/office/drawing/2014/main" id="{317AF3CD-6323-4E10-A1B6-5CB2EFB211AE}"/>
              </a:ext>
            </a:extLst>
          </p:cNvPr>
          <p:cNvSpPr txBox="1">
            <a:spLocks/>
          </p:cNvSpPr>
          <p:nvPr userDrawn="1"/>
        </p:nvSpPr>
        <p:spPr>
          <a:xfrm>
            <a:off x="10842171" y="6469561"/>
            <a:ext cx="966652" cy="365125"/>
          </a:xfrm>
          <a:prstGeom prst="rect">
            <a:avLst/>
          </a:prstGeom>
        </p:spPr>
        <p:txBody>
          <a:bodyPr vert="horz" lIns="91440" tIns="45720" rIns="91440" bIns="45720" rtlCol="0" anchor="ctr"/>
          <a:lstStyle>
            <a:defPPr>
              <a:defRPr lang="fi-FI"/>
            </a:defPPr>
            <a:lvl1pPr marL="0" algn="r" defTabSz="914400" rtl="0" eaLnBrk="1" latinLnBrk="0" hangingPunct="1">
              <a:defRPr sz="1000" b="1" kern="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F4AEF5D-7FAC-4949-84D2-DA5A9BB3D225}" type="slidenum">
              <a:rPr lang="fi-FI" smtClean="0"/>
              <a:pPr/>
              <a:t>‹#›</a:t>
            </a:fld>
            <a:endParaRPr lang="fi-FI"/>
          </a:p>
        </p:txBody>
      </p:sp>
    </p:spTree>
    <p:extLst>
      <p:ext uri="{BB962C8B-B14F-4D97-AF65-F5344CB8AC3E}">
        <p14:creationId xmlns:p14="http://schemas.microsoft.com/office/powerpoint/2010/main" val="1368371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Kaksi sisältökohdetta  tummalla tausta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838200" y="735873"/>
            <a:ext cx="10515600" cy="649463"/>
          </a:xfrm>
        </p:spPr>
        <p:txBody>
          <a:bodyPr/>
          <a:lstStyle>
            <a:lvl1pPr>
              <a:defRPr sz="4000"/>
            </a:lvl1pPr>
          </a:lstStyle>
          <a:p>
            <a:r>
              <a:rPr lang="fi-FI" dirty="0"/>
              <a:t>Lisää teksti napsauttamalla</a:t>
            </a:r>
          </a:p>
        </p:txBody>
      </p:sp>
      <p:sp>
        <p:nvSpPr>
          <p:cNvPr id="3" name="Sisällön paikkamerkki 2"/>
          <p:cNvSpPr>
            <a:spLocks noGrp="1"/>
          </p:cNvSpPr>
          <p:nvPr>
            <p:ph sz="half" idx="1" hasCustomPrompt="1"/>
          </p:nvPr>
        </p:nvSpPr>
        <p:spPr>
          <a:xfrm>
            <a:off x="838200" y="1707143"/>
            <a:ext cx="5181600" cy="4057932"/>
          </a:xfrm>
        </p:spPr>
        <p:txBody>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Päivämäärän paikkamerkki 4"/>
          <p:cNvSpPr>
            <a:spLocks noGrp="1"/>
          </p:cNvSpPr>
          <p:nvPr>
            <p:ph type="dt" sz="half" idx="10"/>
          </p:nvPr>
        </p:nvSpPr>
        <p:spPr>
          <a:xfrm>
            <a:off x="838200" y="5964464"/>
            <a:ext cx="1025434" cy="365125"/>
          </a:xfrm>
        </p:spPr>
        <p:txBody>
          <a:bodyPr/>
          <a:lstStyle/>
          <a:p>
            <a:r>
              <a:rPr lang="en-FI"/>
              <a:t>23/03/2021</a:t>
            </a:r>
            <a:endParaRPr lang="fi-FI"/>
          </a:p>
        </p:txBody>
      </p:sp>
      <p:sp>
        <p:nvSpPr>
          <p:cNvPr id="6" name="Alatunnisteen paikkamerkki 5"/>
          <p:cNvSpPr>
            <a:spLocks noGrp="1"/>
          </p:cNvSpPr>
          <p:nvPr>
            <p:ph type="ftr" sz="quarter" idx="11"/>
          </p:nvPr>
        </p:nvSpPr>
        <p:spPr>
          <a:xfrm>
            <a:off x="1994264" y="5964464"/>
            <a:ext cx="8608424" cy="365125"/>
          </a:xfrm>
        </p:spPr>
        <p:txBody>
          <a:bodyPr/>
          <a:lstStyle/>
          <a:p>
            <a:r>
              <a:rPr lang="fi-FI"/>
              <a:t>Jyväskylän kaupunki</a:t>
            </a:r>
          </a:p>
        </p:txBody>
      </p:sp>
      <p:sp>
        <p:nvSpPr>
          <p:cNvPr id="7" name="Dian numeron paikkamerkki 6"/>
          <p:cNvSpPr>
            <a:spLocks noGrp="1"/>
          </p:cNvSpPr>
          <p:nvPr>
            <p:ph type="sldNum" sz="quarter" idx="12"/>
          </p:nvPr>
        </p:nvSpPr>
        <p:spPr>
          <a:xfrm>
            <a:off x="10742023" y="5964464"/>
            <a:ext cx="611777" cy="365125"/>
          </a:xfrm>
        </p:spPr>
        <p:txBody>
          <a:bodyPr/>
          <a:lstStyle/>
          <a:p>
            <a:fld id="{8F4AEF5D-7FAC-4949-84D2-DA5A9BB3D225}" type="slidenum">
              <a:rPr lang="fi-FI" smtClean="0"/>
              <a:t>‹#›</a:t>
            </a:fld>
            <a:endParaRPr lang="fi-FI"/>
          </a:p>
        </p:txBody>
      </p:sp>
      <p:sp>
        <p:nvSpPr>
          <p:cNvPr id="8" name="Sisällön paikkamerkki 2">
            <a:extLst>
              <a:ext uri="{FF2B5EF4-FFF2-40B4-BE49-F238E27FC236}">
                <a16:creationId xmlns:a16="http://schemas.microsoft.com/office/drawing/2014/main" id="{A737AD9D-8528-447C-B6F4-7BA1462E5CFC}"/>
              </a:ext>
            </a:extLst>
          </p:cNvPr>
          <p:cNvSpPr>
            <a:spLocks noGrp="1"/>
          </p:cNvSpPr>
          <p:nvPr>
            <p:ph sz="half" idx="13" hasCustomPrompt="1"/>
          </p:nvPr>
        </p:nvSpPr>
        <p:spPr>
          <a:xfrm>
            <a:off x="6172200" y="1707143"/>
            <a:ext cx="5181600" cy="4057932"/>
          </a:xfrm>
        </p:spPr>
        <p:txBody>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738567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Vertailu  tummalla tausta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839788" y="828062"/>
            <a:ext cx="10515600" cy="862626"/>
          </a:xfrm>
        </p:spPr>
        <p:txBody>
          <a:bodyPr/>
          <a:lstStyle/>
          <a:p>
            <a:r>
              <a:rPr lang="fi-FI" dirty="0"/>
              <a:t>Lisää teksti napsauttamalla</a:t>
            </a:r>
          </a:p>
        </p:txBody>
      </p:sp>
      <p:sp>
        <p:nvSpPr>
          <p:cNvPr id="3" name="Tekstin paikkamerkki 2"/>
          <p:cNvSpPr>
            <a:spLocks noGrp="1"/>
          </p:cNvSpPr>
          <p:nvPr>
            <p:ph type="body" idx="1" hasCustomPrompt="1"/>
          </p:nvPr>
        </p:nvSpPr>
        <p:spPr>
          <a:xfrm>
            <a:off x="839788" y="1681163"/>
            <a:ext cx="5157787" cy="823912"/>
          </a:xfrm>
        </p:spPr>
        <p:txBody>
          <a:bodyPr anchor="t"/>
          <a:lstStyle>
            <a:lvl1pPr marL="0" indent="0">
              <a:buNone/>
              <a:defRPr sz="2400" b="1">
                <a:latin typeface="Roboto Slab Medium" pitchFamily="2" charset="0"/>
                <a:ea typeface="Roboto Slab Medium"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Lisää teksti napsauttamalla</a:t>
            </a:r>
          </a:p>
        </p:txBody>
      </p:sp>
      <p:sp>
        <p:nvSpPr>
          <p:cNvPr id="4" name="Sisällön paikkamerkki 3"/>
          <p:cNvSpPr>
            <a:spLocks noGrp="1"/>
          </p:cNvSpPr>
          <p:nvPr>
            <p:ph sz="half" idx="2" hasCustomPrompt="1"/>
          </p:nvPr>
        </p:nvSpPr>
        <p:spPr>
          <a:xfrm>
            <a:off x="839788" y="2649013"/>
            <a:ext cx="5157787" cy="3540650"/>
          </a:xfrm>
        </p:spPr>
        <p:txBody>
          <a:bodyPr>
            <a:normAutofit/>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p:cNvSpPr>
            <a:spLocks noGrp="1"/>
          </p:cNvSpPr>
          <p:nvPr>
            <p:ph type="body" sz="quarter" idx="3" hasCustomPrompt="1"/>
          </p:nvPr>
        </p:nvSpPr>
        <p:spPr>
          <a:xfrm>
            <a:off x="6172200" y="1681163"/>
            <a:ext cx="5183188" cy="823912"/>
          </a:xfrm>
        </p:spPr>
        <p:txBody>
          <a:bodyPr anchor="t"/>
          <a:lstStyle>
            <a:lvl1pPr marL="0" indent="0">
              <a:buNone/>
              <a:defRPr sz="2400" b="1">
                <a:latin typeface="Roboto Slab Medium" pitchFamily="2" charset="0"/>
                <a:ea typeface="Roboto Slab Medium"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Lisää teksti napsauttamalla</a:t>
            </a:r>
          </a:p>
        </p:txBody>
      </p:sp>
      <p:sp>
        <p:nvSpPr>
          <p:cNvPr id="6" name="Sisällön paikkamerkki 5"/>
          <p:cNvSpPr>
            <a:spLocks noGrp="1"/>
          </p:cNvSpPr>
          <p:nvPr>
            <p:ph sz="quarter" idx="4" hasCustomPrompt="1"/>
          </p:nvPr>
        </p:nvSpPr>
        <p:spPr>
          <a:xfrm>
            <a:off x="6172200" y="2649013"/>
            <a:ext cx="5183188" cy="3540650"/>
          </a:xfrm>
        </p:spPr>
        <p:txBody>
          <a:bodyPr>
            <a:normAutofit/>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Dian numeron paikkamerkki 5">
            <a:extLst>
              <a:ext uri="{FF2B5EF4-FFF2-40B4-BE49-F238E27FC236}">
                <a16:creationId xmlns:a16="http://schemas.microsoft.com/office/drawing/2014/main" id="{F141F0F8-1B45-4090-BC6B-75229D9DB954}"/>
              </a:ext>
            </a:extLst>
          </p:cNvPr>
          <p:cNvSpPr>
            <a:spLocks noGrp="1"/>
          </p:cNvSpPr>
          <p:nvPr>
            <p:ph type="sldNum" sz="quarter" idx="12"/>
          </p:nvPr>
        </p:nvSpPr>
        <p:spPr>
          <a:xfrm>
            <a:off x="10842171" y="6469561"/>
            <a:ext cx="966652" cy="365125"/>
          </a:xfrm>
        </p:spPr>
        <p:txBody>
          <a:bodyPr/>
          <a:lstStyle>
            <a:lvl1pPr>
              <a:defRPr>
                <a:solidFill>
                  <a:schemeClr val="bg1"/>
                </a:solidFill>
              </a:defRPr>
            </a:lvl1pPr>
          </a:lstStyle>
          <a:p>
            <a:fld id="{8F4AEF5D-7FAC-4949-84D2-DA5A9BB3D225}" type="slidenum">
              <a:rPr lang="fi-FI" smtClean="0"/>
              <a:pPr/>
              <a:t>‹#›</a:t>
            </a:fld>
            <a:endParaRPr lang="fi-FI"/>
          </a:p>
        </p:txBody>
      </p:sp>
    </p:spTree>
    <p:extLst>
      <p:ext uri="{BB962C8B-B14F-4D97-AF65-F5344CB8AC3E}">
        <p14:creationId xmlns:p14="http://schemas.microsoft.com/office/powerpoint/2010/main" val="4234365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Otsikollinen sisältö ja ingressi tummalla tausta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Suorakulmio 8">
            <a:extLst>
              <a:ext uri="{FF2B5EF4-FFF2-40B4-BE49-F238E27FC236}">
                <a16:creationId xmlns:a16="http://schemas.microsoft.com/office/drawing/2014/main" id="{94744627-E584-4F2D-9579-FB881B4196C9}"/>
              </a:ext>
              <a:ext uri="{C183D7F6-B498-43B3-948B-1728B52AA6E4}">
                <adec:decorative xmlns:adec="http://schemas.microsoft.com/office/drawing/2017/decorative" val="1"/>
              </a:ext>
            </a:extLst>
          </p:cNvPr>
          <p:cNvSpPr/>
          <p:nvPr userDrawn="1"/>
        </p:nvSpPr>
        <p:spPr>
          <a:xfrm>
            <a:off x="0" y="0"/>
            <a:ext cx="6378713" cy="6858000"/>
          </a:xfrm>
          <a:prstGeom prst="rect">
            <a:avLst/>
          </a:prstGeom>
          <a:gradFill>
            <a:gsLst>
              <a:gs pos="46000">
                <a:schemeClr val="tx2">
                  <a:alpha val="81000"/>
                </a:schemeClr>
              </a:gs>
              <a:gs pos="100000">
                <a:schemeClr val="tx2">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8" name="Suorakulmio 7">
            <a:extLst>
              <a:ext uri="{FF2B5EF4-FFF2-40B4-BE49-F238E27FC236}">
                <a16:creationId xmlns:a16="http://schemas.microsoft.com/office/drawing/2014/main" id="{522113BD-7FB3-4C22-914B-903AB696AD34}"/>
              </a:ext>
              <a:ext uri="{C183D7F6-B498-43B3-948B-1728B52AA6E4}">
                <adec:decorative xmlns:adec="http://schemas.microsoft.com/office/drawing/2017/decorative" val="1"/>
              </a:ext>
            </a:extLst>
          </p:cNvPr>
          <p:cNvSpPr/>
          <p:nvPr userDrawn="1"/>
        </p:nvSpPr>
        <p:spPr>
          <a:xfrm>
            <a:off x="4929051" y="457200"/>
            <a:ext cx="6779623" cy="59305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p:cNvSpPr>
            <a:spLocks noGrp="1"/>
          </p:cNvSpPr>
          <p:nvPr>
            <p:ph type="title" hasCustomPrompt="1"/>
          </p:nvPr>
        </p:nvSpPr>
        <p:spPr>
          <a:xfrm>
            <a:off x="530634" y="457199"/>
            <a:ext cx="3932237" cy="2450827"/>
          </a:xfrm>
        </p:spPr>
        <p:txBody>
          <a:bodyPr anchor="b">
            <a:normAutofit/>
          </a:bodyPr>
          <a:lstStyle>
            <a:lvl1pPr>
              <a:defRPr sz="3900">
                <a:solidFill>
                  <a:schemeClr val="bg1"/>
                </a:solidFill>
              </a:defRPr>
            </a:lvl1pPr>
          </a:lstStyle>
          <a:p>
            <a:r>
              <a:rPr lang="fi-FI" dirty="0"/>
              <a:t>Lisää teksti napsauttamalla</a:t>
            </a:r>
          </a:p>
        </p:txBody>
      </p:sp>
      <p:sp>
        <p:nvSpPr>
          <p:cNvPr id="4" name="Tekstin paikkamerkki 3"/>
          <p:cNvSpPr>
            <a:spLocks noGrp="1"/>
          </p:cNvSpPr>
          <p:nvPr>
            <p:ph type="body" sz="half" idx="2" hasCustomPrompt="1"/>
          </p:nvPr>
        </p:nvSpPr>
        <p:spPr>
          <a:xfrm>
            <a:off x="530634" y="3123872"/>
            <a:ext cx="3932237" cy="3263863"/>
          </a:xfrm>
        </p:spPr>
        <p:txBody>
          <a:bodyPr>
            <a:normAutofit/>
          </a:bodyPr>
          <a:lstStyle>
            <a:lvl1pPr marL="0" indent="0">
              <a:buNone/>
              <a:defRPr sz="2800">
                <a:solidFill>
                  <a:schemeClr val="bg1"/>
                </a:solidFill>
                <a:latin typeface="Roboto Slab" pitchFamily="2" charset="0"/>
                <a:ea typeface="Roboto Slab"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Lisää teksti napsauttamalla</a:t>
            </a:r>
          </a:p>
        </p:txBody>
      </p:sp>
      <p:sp>
        <p:nvSpPr>
          <p:cNvPr id="3" name="Sisällön paikkamerkki 2"/>
          <p:cNvSpPr>
            <a:spLocks noGrp="1"/>
          </p:cNvSpPr>
          <p:nvPr>
            <p:ph idx="1" hasCustomPrompt="1"/>
          </p:nvPr>
        </p:nvSpPr>
        <p:spPr>
          <a:xfrm>
            <a:off x="5281748" y="766354"/>
            <a:ext cx="6082938" cy="5299165"/>
          </a:xfrm>
        </p:spPr>
        <p:txBody>
          <a:bodyPr/>
          <a:lstStyle>
            <a:lvl1pPr marL="384175" indent="-384175">
              <a:spcBef>
                <a:spcPts val="600"/>
              </a:spcBef>
              <a:spcAft>
                <a:spcPts val="600"/>
              </a:spcAft>
              <a:defRPr sz="2200"/>
            </a:lvl1pPr>
            <a:lvl2pPr marL="717550" indent="-269875">
              <a:spcBef>
                <a:spcPts val="0"/>
              </a:spcBef>
              <a:spcAft>
                <a:spcPts val="600"/>
              </a:spcAft>
              <a:defRPr sz="2000"/>
            </a:lvl2pPr>
            <a:lvl3pPr marL="985838" indent="-268288">
              <a:spcBef>
                <a:spcPts val="0"/>
              </a:spcBef>
              <a:spcAft>
                <a:spcPts val="600"/>
              </a:spcAft>
              <a:defRPr sz="1800"/>
            </a:lvl3pPr>
            <a:lvl4pPr marL="1255713" indent="-271463">
              <a:spcBef>
                <a:spcPts val="0"/>
              </a:spcBef>
              <a:spcAft>
                <a:spcPts val="600"/>
              </a:spcAft>
              <a:defRPr sz="1800"/>
            </a:lvl4pPr>
            <a:lvl5pPr marL="1612900" indent="-266700">
              <a:spcAft>
                <a:spcPts val="600"/>
              </a:spcAft>
              <a:defRPr sz="1800"/>
            </a:lvl5pPr>
            <a:lvl6pPr>
              <a:defRPr sz="2000"/>
            </a:lvl6pPr>
            <a:lvl7pPr>
              <a:defRPr sz="2000"/>
            </a:lvl7pPr>
            <a:lvl8pPr>
              <a:defRPr sz="2000"/>
            </a:lvl8pPr>
            <a:lvl9pPr>
              <a:defRPr sz="2000"/>
            </a:lvl9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Dian numeron paikkamerkki 5">
            <a:extLst>
              <a:ext uri="{FF2B5EF4-FFF2-40B4-BE49-F238E27FC236}">
                <a16:creationId xmlns:a16="http://schemas.microsoft.com/office/drawing/2014/main" id="{2E995E32-C504-4EAB-856C-6A5DC0444ACF}"/>
              </a:ext>
            </a:extLst>
          </p:cNvPr>
          <p:cNvSpPr>
            <a:spLocks noGrp="1"/>
          </p:cNvSpPr>
          <p:nvPr>
            <p:ph type="sldNum" sz="quarter" idx="12"/>
          </p:nvPr>
        </p:nvSpPr>
        <p:spPr>
          <a:xfrm>
            <a:off x="10842171" y="6469561"/>
            <a:ext cx="866503" cy="365125"/>
          </a:xfrm>
        </p:spPr>
        <p:txBody>
          <a:bodyPr/>
          <a:lstStyle>
            <a:lvl1pPr>
              <a:defRPr>
                <a:solidFill>
                  <a:schemeClr val="bg1"/>
                </a:solidFill>
              </a:defRPr>
            </a:lvl1pPr>
          </a:lstStyle>
          <a:p>
            <a:fld id="{8F4AEF5D-7FAC-4949-84D2-DA5A9BB3D225}" type="slidenum">
              <a:rPr lang="fi-FI" smtClean="0"/>
              <a:pPr/>
              <a:t>‹#›</a:t>
            </a:fld>
            <a:endParaRPr lang="fi-FI"/>
          </a:p>
        </p:txBody>
      </p:sp>
    </p:spTree>
    <p:extLst>
      <p:ext uri="{BB962C8B-B14F-4D97-AF65-F5344CB8AC3E}">
        <p14:creationId xmlns:p14="http://schemas.microsoft.com/office/powerpoint/2010/main" val="3827074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Perus otsikko ja sisältö di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535577" y="1214718"/>
            <a:ext cx="11046823" cy="466164"/>
          </a:xfrm>
        </p:spPr>
        <p:txBody>
          <a:bodyPr/>
          <a:lstStyle>
            <a:lvl1pPr>
              <a:defRPr sz="4000" cap="all" baseline="0"/>
            </a:lvl1pPr>
          </a:lstStyle>
          <a:p>
            <a:r>
              <a:rPr lang="fi-FI" dirty="0"/>
              <a:t>Lisää teksti napsauttamalla</a:t>
            </a:r>
          </a:p>
        </p:txBody>
      </p:sp>
      <p:sp>
        <p:nvSpPr>
          <p:cNvPr id="3" name="Sisällön paikkamerkki 2"/>
          <p:cNvSpPr>
            <a:spLocks noGrp="1"/>
          </p:cNvSpPr>
          <p:nvPr>
            <p:ph idx="1" hasCustomPrompt="1"/>
          </p:nvPr>
        </p:nvSpPr>
        <p:spPr>
          <a:xfrm>
            <a:off x="535577" y="2142565"/>
            <a:ext cx="11046823" cy="4500305"/>
          </a:xfrm>
        </p:spPr>
        <p:txBody>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Dian numeron paikkamerkki 5">
            <a:extLst>
              <a:ext uri="{FF2B5EF4-FFF2-40B4-BE49-F238E27FC236}">
                <a16:creationId xmlns:a16="http://schemas.microsoft.com/office/drawing/2014/main" id="{CF6B3B4E-87C4-48E5-884D-35EDAEFAB396}"/>
              </a:ext>
            </a:extLst>
          </p:cNvPr>
          <p:cNvSpPr>
            <a:spLocks noGrp="1"/>
          </p:cNvSpPr>
          <p:nvPr>
            <p:ph type="sldNum" sz="quarter" idx="12"/>
          </p:nvPr>
        </p:nvSpPr>
        <p:spPr>
          <a:xfrm>
            <a:off x="10842171" y="6469561"/>
            <a:ext cx="966652" cy="365125"/>
          </a:xfrm>
        </p:spPr>
        <p:txBody>
          <a:bodyPr/>
          <a:lstStyle>
            <a:lvl1pPr>
              <a:defRPr>
                <a:solidFill>
                  <a:schemeClr val="accent1"/>
                </a:solidFill>
              </a:defRPr>
            </a:lvl1pPr>
          </a:lstStyle>
          <a:p>
            <a:fld id="{8F4AEF5D-7FAC-4949-84D2-DA5A9BB3D225}" type="slidenum">
              <a:rPr lang="fi-FI" smtClean="0"/>
              <a:pPr/>
              <a:t>‹#›</a:t>
            </a:fld>
            <a:endParaRPr lang="fi-FI"/>
          </a:p>
        </p:txBody>
      </p:sp>
    </p:spTree>
    <p:extLst>
      <p:ext uri="{BB962C8B-B14F-4D97-AF65-F5344CB8AC3E}">
        <p14:creationId xmlns:p14="http://schemas.microsoft.com/office/powerpoint/2010/main" val="9197623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Perus otsikko ja sisältö logo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535577" y="1145943"/>
            <a:ext cx="11046823" cy="682857"/>
          </a:xfrm>
        </p:spPr>
        <p:txBody>
          <a:bodyPr/>
          <a:lstStyle>
            <a:lvl1pPr>
              <a:defRPr sz="4000" cap="all" baseline="0"/>
            </a:lvl1pPr>
          </a:lstStyle>
          <a:p>
            <a:r>
              <a:rPr lang="fi-FI" dirty="0"/>
              <a:t>Lisää teksti napsauttamalla</a:t>
            </a:r>
          </a:p>
        </p:txBody>
      </p:sp>
      <p:sp>
        <p:nvSpPr>
          <p:cNvPr id="3" name="Sisällön paikkamerkki 2"/>
          <p:cNvSpPr>
            <a:spLocks noGrp="1"/>
          </p:cNvSpPr>
          <p:nvPr>
            <p:ph idx="1" hasCustomPrompt="1"/>
          </p:nvPr>
        </p:nvSpPr>
        <p:spPr>
          <a:xfrm>
            <a:off x="535577" y="1946535"/>
            <a:ext cx="11046823" cy="3857918"/>
          </a:xfrm>
        </p:spPr>
        <p:txBody>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Päivämäärän paikkamerkki 4">
            <a:extLst>
              <a:ext uri="{FF2B5EF4-FFF2-40B4-BE49-F238E27FC236}">
                <a16:creationId xmlns:a16="http://schemas.microsoft.com/office/drawing/2014/main" id="{28304605-0DA0-4608-B10C-4DD2A16642BD}"/>
              </a:ext>
            </a:extLst>
          </p:cNvPr>
          <p:cNvSpPr>
            <a:spLocks noGrp="1"/>
          </p:cNvSpPr>
          <p:nvPr>
            <p:ph type="dt" sz="half" idx="10"/>
          </p:nvPr>
        </p:nvSpPr>
        <p:spPr>
          <a:xfrm>
            <a:off x="535577" y="6192401"/>
            <a:ext cx="1025434" cy="365125"/>
          </a:xfrm>
        </p:spPr>
        <p:txBody>
          <a:bodyPr/>
          <a:lstStyle/>
          <a:p>
            <a:r>
              <a:rPr lang="en-FI"/>
              <a:t>23/03/2021</a:t>
            </a:r>
            <a:endParaRPr lang="fi-FI"/>
          </a:p>
        </p:txBody>
      </p:sp>
      <p:sp>
        <p:nvSpPr>
          <p:cNvPr id="6" name="Alatunnisteen paikkamerkki 5">
            <a:extLst>
              <a:ext uri="{FF2B5EF4-FFF2-40B4-BE49-F238E27FC236}">
                <a16:creationId xmlns:a16="http://schemas.microsoft.com/office/drawing/2014/main" id="{F519B0E7-A395-450C-B968-5D790C992CEE}"/>
              </a:ext>
            </a:extLst>
          </p:cNvPr>
          <p:cNvSpPr>
            <a:spLocks noGrp="1"/>
          </p:cNvSpPr>
          <p:nvPr>
            <p:ph type="ftr" sz="quarter" idx="11"/>
          </p:nvPr>
        </p:nvSpPr>
        <p:spPr>
          <a:xfrm>
            <a:off x="1757239" y="6192401"/>
            <a:ext cx="6380922" cy="365125"/>
          </a:xfrm>
        </p:spPr>
        <p:txBody>
          <a:bodyPr/>
          <a:lstStyle/>
          <a:p>
            <a:r>
              <a:rPr lang="fi-FI"/>
              <a:t>Jyväskylän kaupunki</a:t>
            </a:r>
          </a:p>
        </p:txBody>
      </p:sp>
      <p:sp>
        <p:nvSpPr>
          <p:cNvPr id="8" name="Dian numeron paikkamerkki 6">
            <a:extLst>
              <a:ext uri="{FF2B5EF4-FFF2-40B4-BE49-F238E27FC236}">
                <a16:creationId xmlns:a16="http://schemas.microsoft.com/office/drawing/2014/main" id="{EAF6FF19-77BD-491D-9069-263CD4F23038}"/>
              </a:ext>
            </a:extLst>
          </p:cNvPr>
          <p:cNvSpPr>
            <a:spLocks noGrp="1"/>
          </p:cNvSpPr>
          <p:nvPr>
            <p:ph type="sldNum" sz="quarter" idx="12"/>
          </p:nvPr>
        </p:nvSpPr>
        <p:spPr>
          <a:xfrm>
            <a:off x="8304947" y="6192401"/>
            <a:ext cx="611777" cy="365125"/>
          </a:xfrm>
        </p:spPr>
        <p:txBody>
          <a:bodyPr/>
          <a:lstStyle/>
          <a:p>
            <a:fld id="{8F4AEF5D-7FAC-4949-84D2-DA5A9BB3D225}" type="slidenum">
              <a:rPr lang="fi-FI" smtClean="0"/>
              <a:t>‹#›</a:t>
            </a:fld>
            <a:endParaRPr lang="fi-FI"/>
          </a:p>
        </p:txBody>
      </p:sp>
      <p:pic>
        <p:nvPicPr>
          <p:cNvPr id="9" name="Kuva 8">
            <a:extLst>
              <a:ext uri="{FF2B5EF4-FFF2-40B4-BE49-F238E27FC236}">
                <a16:creationId xmlns:a16="http://schemas.microsoft.com/office/drawing/2014/main" id="{BBFFA347-DDC3-4C30-BC7F-8B939ED6EC5C}"/>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9456467" y="6092835"/>
            <a:ext cx="2159726" cy="512641"/>
          </a:xfrm>
          <a:prstGeom prst="rect">
            <a:avLst/>
          </a:prstGeom>
        </p:spPr>
      </p:pic>
    </p:spTree>
    <p:extLst>
      <p:ext uri="{BB962C8B-B14F-4D97-AF65-F5344CB8AC3E}">
        <p14:creationId xmlns:p14="http://schemas.microsoft.com/office/powerpoint/2010/main" val="3967257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Kaksi sisältökohdetta logo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838200" y="1204809"/>
            <a:ext cx="10515600" cy="639689"/>
          </a:xfrm>
        </p:spPr>
        <p:txBody>
          <a:bodyPr/>
          <a:lstStyle>
            <a:lvl1pPr>
              <a:defRPr sz="4000"/>
            </a:lvl1pPr>
          </a:lstStyle>
          <a:p>
            <a:r>
              <a:rPr lang="fi-FI" dirty="0"/>
              <a:t>Lisää teksti napsauttamalla</a:t>
            </a:r>
          </a:p>
        </p:txBody>
      </p:sp>
      <p:sp>
        <p:nvSpPr>
          <p:cNvPr id="3" name="Sisällön paikkamerkki 2"/>
          <p:cNvSpPr>
            <a:spLocks noGrp="1"/>
          </p:cNvSpPr>
          <p:nvPr>
            <p:ph sz="half" idx="1" hasCustomPrompt="1"/>
          </p:nvPr>
        </p:nvSpPr>
        <p:spPr>
          <a:xfrm>
            <a:off x="838200" y="2081349"/>
            <a:ext cx="5181600" cy="3683726"/>
          </a:xfrm>
        </p:spPr>
        <p:txBody>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p:cNvSpPr>
            <a:spLocks noGrp="1"/>
          </p:cNvSpPr>
          <p:nvPr>
            <p:ph sz="half" idx="2" hasCustomPrompt="1"/>
          </p:nvPr>
        </p:nvSpPr>
        <p:spPr>
          <a:xfrm>
            <a:off x="6172200" y="2081349"/>
            <a:ext cx="5181600" cy="3683726"/>
          </a:xfrm>
        </p:spPr>
        <p:txBody>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Päivämäärän paikkamerkki 4"/>
          <p:cNvSpPr>
            <a:spLocks noGrp="1"/>
          </p:cNvSpPr>
          <p:nvPr>
            <p:ph type="dt" sz="half" idx="10"/>
          </p:nvPr>
        </p:nvSpPr>
        <p:spPr>
          <a:xfrm>
            <a:off x="838200" y="6199596"/>
            <a:ext cx="1025434" cy="365125"/>
          </a:xfrm>
        </p:spPr>
        <p:txBody>
          <a:bodyPr/>
          <a:lstStyle/>
          <a:p>
            <a:r>
              <a:rPr lang="en-FI"/>
              <a:t>23/03/2021</a:t>
            </a:r>
            <a:endParaRPr lang="fi-FI"/>
          </a:p>
        </p:txBody>
      </p:sp>
      <p:sp>
        <p:nvSpPr>
          <p:cNvPr id="6" name="Alatunnisteen paikkamerkki 5"/>
          <p:cNvSpPr>
            <a:spLocks noGrp="1"/>
          </p:cNvSpPr>
          <p:nvPr>
            <p:ph type="ftr" sz="quarter" idx="11"/>
          </p:nvPr>
        </p:nvSpPr>
        <p:spPr>
          <a:xfrm>
            <a:off x="2002971" y="6199596"/>
            <a:ext cx="5673635" cy="365125"/>
          </a:xfrm>
        </p:spPr>
        <p:txBody>
          <a:bodyPr/>
          <a:lstStyle/>
          <a:p>
            <a:r>
              <a:rPr lang="fi-FI"/>
              <a:t>Jyväskylän kaupunki</a:t>
            </a:r>
          </a:p>
        </p:txBody>
      </p:sp>
      <p:sp>
        <p:nvSpPr>
          <p:cNvPr id="7" name="Dian numeron paikkamerkki 6"/>
          <p:cNvSpPr>
            <a:spLocks noGrp="1"/>
          </p:cNvSpPr>
          <p:nvPr>
            <p:ph type="sldNum" sz="quarter" idx="12"/>
          </p:nvPr>
        </p:nvSpPr>
        <p:spPr>
          <a:xfrm>
            <a:off x="7815942" y="6199596"/>
            <a:ext cx="611777" cy="365125"/>
          </a:xfrm>
        </p:spPr>
        <p:txBody>
          <a:bodyPr/>
          <a:lstStyle/>
          <a:p>
            <a:fld id="{8F4AEF5D-7FAC-4949-84D2-DA5A9BB3D225}" type="slidenum">
              <a:rPr lang="fi-FI" smtClean="0"/>
              <a:t>‹#›</a:t>
            </a:fld>
            <a:endParaRPr lang="fi-FI"/>
          </a:p>
        </p:txBody>
      </p:sp>
      <p:pic>
        <p:nvPicPr>
          <p:cNvPr id="8" name="Kuva 7">
            <a:extLst>
              <a:ext uri="{FF2B5EF4-FFF2-40B4-BE49-F238E27FC236}">
                <a16:creationId xmlns:a16="http://schemas.microsoft.com/office/drawing/2014/main" id="{7821ECA0-831E-410A-98E7-77405409566B}"/>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9194074" y="6100030"/>
            <a:ext cx="2159726" cy="512641"/>
          </a:xfrm>
          <a:prstGeom prst="rect">
            <a:avLst/>
          </a:prstGeom>
        </p:spPr>
      </p:pic>
    </p:spTree>
    <p:extLst>
      <p:ext uri="{BB962C8B-B14F-4D97-AF65-F5344CB8AC3E}">
        <p14:creationId xmlns:p14="http://schemas.microsoft.com/office/powerpoint/2010/main" val="8075244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1_Vertail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839788" y="1185189"/>
            <a:ext cx="10515600" cy="647536"/>
          </a:xfrm>
        </p:spPr>
        <p:txBody>
          <a:bodyPr/>
          <a:lstStyle/>
          <a:p>
            <a:r>
              <a:rPr lang="fi-FI" dirty="0"/>
              <a:t>Lisää teksti napsauttamalla</a:t>
            </a:r>
          </a:p>
        </p:txBody>
      </p:sp>
      <p:sp>
        <p:nvSpPr>
          <p:cNvPr id="3" name="Tekstin paikkamerkki 2"/>
          <p:cNvSpPr>
            <a:spLocks noGrp="1"/>
          </p:cNvSpPr>
          <p:nvPr>
            <p:ph type="body" idx="1" hasCustomPrompt="1"/>
          </p:nvPr>
        </p:nvSpPr>
        <p:spPr>
          <a:xfrm>
            <a:off x="839788" y="2121155"/>
            <a:ext cx="5157787" cy="823912"/>
          </a:xfrm>
        </p:spPr>
        <p:txBody>
          <a:bodyPr anchor="t"/>
          <a:lstStyle>
            <a:lvl1pPr marL="0" indent="0">
              <a:buNone/>
              <a:defRPr sz="2400" b="1">
                <a:latin typeface="Roboto Slab Medium" pitchFamily="2" charset="0"/>
                <a:ea typeface="Roboto Slab Medium"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Lisää teksti napsauttamalla</a:t>
            </a:r>
          </a:p>
        </p:txBody>
      </p:sp>
      <p:sp>
        <p:nvSpPr>
          <p:cNvPr id="4" name="Sisällön paikkamerkki 3"/>
          <p:cNvSpPr>
            <a:spLocks noGrp="1"/>
          </p:cNvSpPr>
          <p:nvPr>
            <p:ph sz="half" idx="2" hasCustomPrompt="1"/>
          </p:nvPr>
        </p:nvSpPr>
        <p:spPr>
          <a:xfrm>
            <a:off x="839788" y="3139571"/>
            <a:ext cx="5157787" cy="2849159"/>
          </a:xfrm>
        </p:spPr>
        <p:txBody>
          <a:bodyPr>
            <a:normAutofit/>
          </a:bodyPr>
          <a:lstStyle>
            <a:lvl1pPr>
              <a:spcBef>
                <a:spcPts val="600"/>
              </a:spcBef>
              <a:spcAft>
                <a:spcPts val="600"/>
              </a:spcAft>
              <a:defRPr sz="2200"/>
            </a:lvl1pPr>
            <a:lvl2pPr>
              <a:spcBef>
                <a:spcPts val="0"/>
              </a:spcBef>
              <a:spcAft>
                <a:spcPts val="600"/>
              </a:spcAft>
              <a:defRPr sz="20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p:cNvSpPr>
            <a:spLocks noGrp="1"/>
          </p:cNvSpPr>
          <p:nvPr>
            <p:ph type="body" sz="quarter" idx="3" hasCustomPrompt="1"/>
          </p:nvPr>
        </p:nvSpPr>
        <p:spPr>
          <a:xfrm>
            <a:off x="6172200" y="2121155"/>
            <a:ext cx="5183188" cy="823912"/>
          </a:xfrm>
        </p:spPr>
        <p:txBody>
          <a:bodyPr anchor="t"/>
          <a:lstStyle>
            <a:lvl1pPr marL="0" indent="0">
              <a:buNone/>
              <a:defRPr sz="2400" b="1">
                <a:latin typeface="Roboto Slab Medium" pitchFamily="2" charset="0"/>
                <a:ea typeface="Roboto Slab Medium"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Lisää teksti napsauttamalla</a:t>
            </a:r>
          </a:p>
        </p:txBody>
      </p:sp>
      <p:sp>
        <p:nvSpPr>
          <p:cNvPr id="6" name="Sisällön paikkamerkki 5"/>
          <p:cNvSpPr>
            <a:spLocks noGrp="1"/>
          </p:cNvSpPr>
          <p:nvPr>
            <p:ph sz="quarter" idx="4" hasCustomPrompt="1"/>
          </p:nvPr>
        </p:nvSpPr>
        <p:spPr>
          <a:xfrm>
            <a:off x="6172200" y="3139571"/>
            <a:ext cx="5183188" cy="2849159"/>
          </a:xfrm>
        </p:spPr>
        <p:txBody>
          <a:bodyPr>
            <a:normAutofit/>
          </a:bodyPr>
          <a:lstStyle>
            <a:lvl1pPr>
              <a:spcBef>
                <a:spcPts val="600"/>
              </a:spcBef>
              <a:spcAft>
                <a:spcPts val="600"/>
              </a:spcAft>
              <a:defRPr sz="2200"/>
            </a:lvl1pPr>
            <a:lvl2pPr>
              <a:spcBef>
                <a:spcPts val="0"/>
              </a:spcBef>
              <a:spcAft>
                <a:spcPts val="600"/>
              </a:spcAft>
              <a:defRPr sz="2000"/>
            </a:lvl2pPr>
            <a:lvl3pPr>
              <a:spcBef>
                <a:spcPts val="0"/>
              </a:spcBef>
              <a:spcAft>
                <a:spcPts val="600"/>
              </a:spcAft>
              <a:defRPr sz="2000"/>
            </a:lvl3pPr>
            <a:lvl4pPr>
              <a:spcBef>
                <a:spcPts val="0"/>
              </a:spcBef>
              <a:spcAft>
                <a:spcPts val="600"/>
              </a:spcAft>
              <a:defRPr sz="2000"/>
            </a:lvl4pPr>
            <a:lvl5pPr>
              <a:spcAft>
                <a:spcPts val="600"/>
              </a:spcAft>
              <a:defRPr sz="2000"/>
            </a:lvl5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4">
            <a:extLst>
              <a:ext uri="{FF2B5EF4-FFF2-40B4-BE49-F238E27FC236}">
                <a16:creationId xmlns:a16="http://schemas.microsoft.com/office/drawing/2014/main" id="{732BCECF-24FA-4245-89F0-F9E3F84B8B14}"/>
              </a:ext>
            </a:extLst>
          </p:cNvPr>
          <p:cNvSpPr>
            <a:spLocks noGrp="1"/>
          </p:cNvSpPr>
          <p:nvPr>
            <p:ph type="dt" sz="half" idx="10"/>
          </p:nvPr>
        </p:nvSpPr>
        <p:spPr>
          <a:xfrm>
            <a:off x="838200" y="6208304"/>
            <a:ext cx="1025434" cy="365125"/>
          </a:xfrm>
        </p:spPr>
        <p:txBody>
          <a:bodyPr/>
          <a:lstStyle/>
          <a:p>
            <a:r>
              <a:rPr lang="en-FI"/>
              <a:t>23/03/2021</a:t>
            </a:r>
            <a:endParaRPr lang="fi-FI"/>
          </a:p>
        </p:txBody>
      </p:sp>
      <p:sp>
        <p:nvSpPr>
          <p:cNvPr id="8" name="Alatunnisteen paikkamerkki 5">
            <a:extLst>
              <a:ext uri="{FF2B5EF4-FFF2-40B4-BE49-F238E27FC236}">
                <a16:creationId xmlns:a16="http://schemas.microsoft.com/office/drawing/2014/main" id="{119944AF-3501-4178-8A67-BC3EA871C8D5}"/>
              </a:ext>
            </a:extLst>
          </p:cNvPr>
          <p:cNvSpPr>
            <a:spLocks noGrp="1"/>
          </p:cNvSpPr>
          <p:nvPr>
            <p:ph type="ftr" sz="quarter" idx="11"/>
          </p:nvPr>
        </p:nvSpPr>
        <p:spPr>
          <a:xfrm>
            <a:off x="2002971" y="6208304"/>
            <a:ext cx="5673635" cy="365125"/>
          </a:xfrm>
        </p:spPr>
        <p:txBody>
          <a:bodyPr/>
          <a:lstStyle/>
          <a:p>
            <a:r>
              <a:rPr lang="fi-FI"/>
              <a:t>Jyväskylän kaupunki</a:t>
            </a:r>
          </a:p>
        </p:txBody>
      </p:sp>
      <p:sp>
        <p:nvSpPr>
          <p:cNvPr id="9" name="Dian numeron paikkamerkki 6">
            <a:extLst>
              <a:ext uri="{FF2B5EF4-FFF2-40B4-BE49-F238E27FC236}">
                <a16:creationId xmlns:a16="http://schemas.microsoft.com/office/drawing/2014/main" id="{08B92EAD-D883-401D-8AA0-01AB9B4ECB83}"/>
              </a:ext>
            </a:extLst>
          </p:cNvPr>
          <p:cNvSpPr>
            <a:spLocks noGrp="1"/>
          </p:cNvSpPr>
          <p:nvPr>
            <p:ph type="sldNum" sz="quarter" idx="12"/>
          </p:nvPr>
        </p:nvSpPr>
        <p:spPr>
          <a:xfrm>
            <a:off x="7815942" y="6208304"/>
            <a:ext cx="611777" cy="365125"/>
          </a:xfrm>
        </p:spPr>
        <p:txBody>
          <a:bodyPr/>
          <a:lstStyle/>
          <a:p>
            <a:fld id="{8F4AEF5D-7FAC-4949-84D2-DA5A9BB3D225}" type="slidenum">
              <a:rPr lang="fi-FI" smtClean="0"/>
              <a:t>‹#›</a:t>
            </a:fld>
            <a:endParaRPr lang="fi-FI"/>
          </a:p>
        </p:txBody>
      </p:sp>
      <p:pic>
        <p:nvPicPr>
          <p:cNvPr id="10" name="Kuva 9">
            <a:extLst>
              <a:ext uri="{FF2B5EF4-FFF2-40B4-BE49-F238E27FC236}">
                <a16:creationId xmlns:a16="http://schemas.microsoft.com/office/drawing/2014/main" id="{F093F3DD-5E7F-4930-8505-0AB4862F88F1}"/>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9194074" y="6108738"/>
            <a:ext cx="2159726" cy="512641"/>
          </a:xfrm>
          <a:prstGeom prst="rect">
            <a:avLst/>
          </a:prstGeom>
        </p:spPr>
      </p:pic>
    </p:spTree>
    <p:extLst>
      <p:ext uri="{BB962C8B-B14F-4D97-AF65-F5344CB8AC3E}">
        <p14:creationId xmlns:p14="http://schemas.microsoft.com/office/powerpoint/2010/main" val="6365684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Otsikollinen sisältö ja ingress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530634" y="1223554"/>
            <a:ext cx="3932237" cy="1600200"/>
          </a:xfrm>
        </p:spPr>
        <p:txBody>
          <a:bodyPr anchor="b">
            <a:noAutofit/>
          </a:bodyPr>
          <a:lstStyle>
            <a:lvl1pPr>
              <a:defRPr sz="3900">
                <a:solidFill>
                  <a:schemeClr val="tx1"/>
                </a:solidFill>
              </a:defRPr>
            </a:lvl1pPr>
          </a:lstStyle>
          <a:p>
            <a:r>
              <a:rPr lang="fi-FI" dirty="0"/>
              <a:t>Lisää teksti napsauttamalla</a:t>
            </a:r>
          </a:p>
        </p:txBody>
      </p:sp>
      <p:sp>
        <p:nvSpPr>
          <p:cNvPr id="4" name="Tekstin paikkamerkki 3"/>
          <p:cNvSpPr>
            <a:spLocks noGrp="1"/>
          </p:cNvSpPr>
          <p:nvPr>
            <p:ph type="body" sz="half" idx="2" hasCustomPrompt="1"/>
          </p:nvPr>
        </p:nvSpPr>
        <p:spPr>
          <a:xfrm>
            <a:off x="530634" y="2991393"/>
            <a:ext cx="3932237" cy="3531325"/>
          </a:xfrm>
        </p:spPr>
        <p:txBody>
          <a:bodyPr>
            <a:normAutofit/>
          </a:bodyPr>
          <a:lstStyle>
            <a:lvl1pPr marL="0" indent="0">
              <a:buNone/>
              <a:defRPr sz="2800">
                <a:solidFill>
                  <a:schemeClr val="tx1"/>
                </a:solidFill>
                <a:latin typeface="Roboto Slab" pitchFamily="2" charset="0"/>
                <a:ea typeface="Roboto Slab"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Lisää teksti napsauttamalla</a:t>
            </a:r>
          </a:p>
        </p:txBody>
      </p:sp>
      <p:sp>
        <p:nvSpPr>
          <p:cNvPr id="3" name="Sisällön paikkamerkki 2"/>
          <p:cNvSpPr>
            <a:spLocks noGrp="1"/>
          </p:cNvSpPr>
          <p:nvPr>
            <p:ph idx="1" hasCustomPrompt="1"/>
          </p:nvPr>
        </p:nvSpPr>
        <p:spPr>
          <a:xfrm>
            <a:off x="4968240" y="1223554"/>
            <a:ext cx="6396446" cy="5299165"/>
          </a:xfrm>
        </p:spPr>
        <p:txBody>
          <a:bodyPr/>
          <a:lstStyle>
            <a:lvl1pPr>
              <a:spcBef>
                <a:spcPts val="600"/>
              </a:spcBef>
              <a:spcAft>
                <a:spcPts val="600"/>
              </a:spcAft>
              <a:defRPr sz="2400"/>
            </a:lvl1pPr>
            <a:lvl2pPr>
              <a:spcBef>
                <a:spcPts val="0"/>
              </a:spcBef>
              <a:spcAft>
                <a:spcPts val="600"/>
              </a:spcAft>
              <a:defRPr sz="2200"/>
            </a:lvl2pPr>
            <a:lvl3pPr>
              <a:spcBef>
                <a:spcPts val="0"/>
              </a:spcBef>
              <a:spcAft>
                <a:spcPts val="600"/>
              </a:spcAft>
              <a:defRPr sz="2000"/>
            </a:lvl3pPr>
            <a:lvl4pPr>
              <a:spcBef>
                <a:spcPts val="0"/>
              </a:spcBef>
              <a:spcAft>
                <a:spcPts val="600"/>
              </a:spcAft>
              <a:defRPr sz="2000"/>
            </a:lvl4pPr>
            <a:lvl5pPr>
              <a:spcAft>
                <a:spcPts val="600"/>
              </a:spcAft>
              <a:defRPr sz="2000"/>
            </a:lvl5pPr>
            <a:lvl6pPr>
              <a:defRPr sz="2000"/>
            </a:lvl6pPr>
            <a:lvl7pPr>
              <a:defRPr sz="2000"/>
            </a:lvl7pPr>
            <a:lvl8pPr>
              <a:defRPr sz="2000"/>
            </a:lvl8pPr>
            <a:lvl9pPr>
              <a:defRPr sz="2000"/>
            </a:lvl9pPr>
          </a:lstStyle>
          <a:p>
            <a:pPr lvl="0"/>
            <a:r>
              <a:rPr lang="fi-FI" dirty="0"/>
              <a:t>Lisää teksti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8403242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Vain otsikko">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838200" y="518029"/>
            <a:ext cx="10515600" cy="651461"/>
          </a:xfrm>
        </p:spPr>
        <p:txBody>
          <a:bodyPr/>
          <a:lstStyle>
            <a:lvl1pPr>
              <a:defRPr/>
            </a:lvl1pPr>
          </a:lstStyle>
          <a:p>
            <a:r>
              <a:rPr lang="fi-FI" dirty="0"/>
              <a:t>Lisää teksti napsauttamalla</a:t>
            </a:r>
          </a:p>
        </p:txBody>
      </p:sp>
      <p:sp>
        <p:nvSpPr>
          <p:cNvPr id="6" name="Päivämäärän paikkamerkki 4">
            <a:extLst>
              <a:ext uri="{FF2B5EF4-FFF2-40B4-BE49-F238E27FC236}">
                <a16:creationId xmlns:a16="http://schemas.microsoft.com/office/drawing/2014/main" id="{40F95D50-A862-48FB-9B78-F3C05216E0E4}"/>
              </a:ext>
            </a:extLst>
          </p:cNvPr>
          <p:cNvSpPr>
            <a:spLocks noGrp="1"/>
          </p:cNvSpPr>
          <p:nvPr>
            <p:ph type="dt" sz="half" idx="10"/>
          </p:nvPr>
        </p:nvSpPr>
        <p:spPr>
          <a:xfrm>
            <a:off x="838200" y="6199596"/>
            <a:ext cx="1025434" cy="365125"/>
          </a:xfrm>
        </p:spPr>
        <p:txBody>
          <a:bodyPr/>
          <a:lstStyle/>
          <a:p>
            <a:r>
              <a:rPr lang="en-FI"/>
              <a:t>23/03/2021</a:t>
            </a:r>
            <a:endParaRPr lang="fi-FI"/>
          </a:p>
        </p:txBody>
      </p:sp>
      <p:sp>
        <p:nvSpPr>
          <p:cNvPr id="7" name="Alatunnisteen paikkamerkki 5">
            <a:extLst>
              <a:ext uri="{FF2B5EF4-FFF2-40B4-BE49-F238E27FC236}">
                <a16:creationId xmlns:a16="http://schemas.microsoft.com/office/drawing/2014/main" id="{E7711795-E442-40A4-A082-5EB6AB314B69}"/>
              </a:ext>
            </a:extLst>
          </p:cNvPr>
          <p:cNvSpPr>
            <a:spLocks noGrp="1"/>
          </p:cNvSpPr>
          <p:nvPr>
            <p:ph type="ftr" sz="quarter" idx="11"/>
          </p:nvPr>
        </p:nvSpPr>
        <p:spPr>
          <a:xfrm>
            <a:off x="2002971" y="6199596"/>
            <a:ext cx="5673635" cy="365125"/>
          </a:xfrm>
        </p:spPr>
        <p:txBody>
          <a:bodyPr/>
          <a:lstStyle/>
          <a:p>
            <a:r>
              <a:rPr lang="fi-FI"/>
              <a:t>Jyväskylän kaupunki</a:t>
            </a:r>
          </a:p>
        </p:txBody>
      </p:sp>
      <p:sp>
        <p:nvSpPr>
          <p:cNvPr id="8" name="Dian numeron paikkamerkki 6">
            <a:extLst>
              <a:ext uri="{FF2B5EF4-FFF2-40B4-BE49-F238E27FC236}">
                <a16:creationId xmlns:a16="http://schemas.microsoft.com/office/drawing/2014/main" id="{9D789163-F972-4ABF-9316-92A93D451DA1}"/>
              </a:ext>
            </a:extLst>
          </p:cNvPr>
          <p:cNvSpPr>
            <a:spLocks noGrp="1"/>
          </p:cNvSpPr>
          <p:nvPr>
            <p:ph type="sldNum" sz="quarter" idx="12"/>
          </p:nvPr>
        </p:nvSpPr>
        <p:spPr>
          <a:xfrm>
            <a:off x="7815942" y="6199596"/>
            <a:ext cx="611777" cy="365125"/>
          </a:xfrm>
        </p:spPr>
        <p:txBody>
          <a:bodyPr/>
          <a:lstStyle/>
          <a:p>
            <a:fld id="{8F4AEF5D-7FAC-4949-84D2-DA5A9BB3D225}" type="slidenum">
              <a:rPr lang="fi-FI" smtClean="0"/>
              <a:t>‹#›</a:t>
            </a:fld>
            <a:endParaRPr lang="fi-FI"/>
          </a:p>
        </p:txBody>
      </p:sp>
      <p:pic>
        <p:nvPicPr>
          <p:cNvPr id="9" name="Kuva 8">
            <a:extLst>
              <a:ext uri="{FF2B5EF4-FFF2-40B4-BE49-F238E27FC236}">
                <a16:creationId xmlns:a16="http://schemas.microsoft.com/office/drawing/2014/main" id="{99370626-A5E4-4A0C-A22C-06CE1C07C874}"/>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9194074" y="6100030"/>
            <a:ext cx="2159726" cy="512641"/>
          </a:xfrm>
          <a:prstGeom prst="rect">
            <a:avLst/>
          </a:prstGeom>
        </p:spPr>
      </p:pic>
    </p:spTree>
    <p:extLst>
      <p:ext uri="{BB962C8B-B14F-4D97-AF65-F5344CB8AC3E}">
        <p14:creationId xmlns:p14="http://schemas.microsoft.com/office/powerpoint/2010/main" val="323876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yhja dia logolla">
    <p:bg>
      <p:bgPr>
        <a:solidFill>
          <a:schemeClr val="bg1"/>
        </a:solidFill>
        <a:effectLst/>
      </p:bgPr>
    </p:bg>
    <p:spTree>
      <p:nvGrpSpPr>
        <p:cNvPr id="1" name=""/>
        <p:cNvGrpSpPr/>
        <p:nvPr/>
      </p:nvGrpSpPr>
      <p:grpSpPr>
        <a:xfrm>
          <a:off x="0" y="0"/>
          <a:ext cx="0" cy="0"/>
          <a:chOff x="0" y="0"/>
          <a:chExt cx="0" cy="0"/>
        </a:xfrm>
      </p:grpSpPr>
      <p:pic>
        <p:nvPicPr>
          <p:cNvPr id="6" name="Kuva 8">
            <a:extLst>
              <a:ext uri="{FF2B5EF4-FFF2-40B4-BE49-F238E27FC236}">
                <a16:creationId xmlns:a16="http://schemas.microsoft.com/office/drawing/2014/main" id="{EFFD69E1-2040-4684-81B2-BA4D53DC750F}"/>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9194074" y="6100030"/>
            <a:ext cx="2159726" cy="512641"/>
          </a:xfrm>
          <a:prstGeom prst="rect">
            <a:avLst/>
          </a:prstGeom>
        </p:spPr>
      </p:pic>
    </p:spTree>
    <p:extLst>
      <p:ext uri="{BB962C8B-B14F-4D97-AF65-F5344CB8AC3E}">
        <p14:creationId xmlns:p14="http://schemas.microsoft.com/office/powerpoint/2010/main" val="15197985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yhjä dia">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36157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Otsikko + selite + kuva">
    <p:spTree>
      <p:nvGrpSpPr>
        <p:cNvPr id="1" name=""/>
        <p:cNvGrpSpPr/>
        <p:nvPr/>
      </p:nvGrpSpPr>
      <p:grpSpPr>
        <a:xfrm>
          <a:off x="0" y="0"/>
          <a:ext cx="0" cy="0"/>
          <a:chOff x="0" y="0"/>
          <a:chExt cx="0" cy="0"/>
        </a:xfrm>
      </p:grpSpPr>
      <p:sp>
        <p:nvSpPr>
          <p:cNvPr id="2" name="Otsikko 1"/>
          <p:cNvSpPr>
            <a:spLocks noGrp="1"/>
          </p:cNvSpPr>
          <p:nvPr>
            <p:ph type="title" hasCustomPrompt="1"/>
          </p:nvPr>
        </p:nvSpPr>
        <p:spPr>
          <a:xfrm>
            <a:off x="839788" y="457200"/>
            <a:ext cx="3932237" cy="1600200"/>
          </a:xfrm>
        </p:spPr>
        <p:txBody>
          <a:bodyPr anchor="b"/>
          <a:lstStyle>
            <a:lvl1pPr>
              <a:defRPr sz="3200"/>
            </a:lvl1pPr>
          </a:lstStyle>
          <a:p>
            <a:r>
              <a:rPr lang="fi-FI" dirty="0"/>
              <a:t>Lisää teksti napsauttamalla</a:t>
            </a:r>
          </a:p>
        </p:txBody>
      </p:sp>
      <p:sp>
        <p:nvSpPr>
          <p:cNvPr id="4" name="Tekstin paikkamerkki 3"/>
          <p:cNvSpPr>
            <a:spLocks noGrp="1"/>
          </p:cNvSpPr>
          <p:nvPr>
            <p:ph type="body" sz="half" idx="2" hasCustomPrompt="1"/>
          </p:nvPr>
        </p:nvSpPr>
        <p:spPr>
          <a:xfrm>
            <a:off x="839788" y="2188028"/>
            <a:ext cx="3932237" cy="3680959"/>
          </a:xfrm>
        </p:spPr>
        <p:txBody>
          <a:bodyPr>
            <a:normAutofit/>
          </a:bodyPr>
          <a:lstStyle>
            <a:lvl1pPr marL="0" indent="0">
              <a:buNone/>
              <a:defRPr sz="2200">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Lisää teksti napsauttamalla</a:t>
            </a:r>
          </a:p>
        </p:txBody>
      </p:sp>
      <p:sp>
        <p:nvSpPr>
          <p:cNvPr id="3" name="Kuvan paikkamerkki 2"/>
          <p:cNvSpPr>
            <a:spLocks noGrp="1"/>
          </p:cNvSpPr>
          <p:nvPr>
            <p:ph type="pic" idx="1" hasCustomPrompt="1"/>
          </p:nvPr>
        </p:nvSpPr>
        <p:spPr>
          <a:xfrm>
            <a:off x="5183188" y="457201"/>
            <a:ext cx="6172200" cy="5403850"/>
          </a:xfrm>
        </p:spPr>
        <p:txBody>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i-FI" dirty="0"/>
              <a:t>Kuva </a:t>
            </a:r>
            <a:br>
              <a:rPr lang="fi-FI" dirty="0"/>
            </a:br>
            <a:r>
              <a:rPr lang="fi-FI" dirty="0"/>
              <a:t>Muista lisätä tarvittaessa kuvan ALT -teksti</a:t>
            </a:r>
          </a:p>
        </p:txBody>
      </p:sp>
      <p:sp>
        <p:nvSpPr>
          <p:cNvPr id="8" name="Päivämäärän paikkamerkki 4">
            <a:extLst>
              <a:ext uri="{FF2B5EF4-FFF2-40B4-BE49-F238E27FC236}">
                <a16:creationId xmlns:a16="http://schemas.microsoft.com/office/drawing/2014/main" id="{A62F173C-CA01-46C8-8ACB-059B50B0E63A}"/>
              </a:ext>
            </a:extLst>
          </p:cNvPr>
          <p:cNvSpPr>
            <a:spLocks noGrp="1"/>
          </p:cNvSpPr>
          <p:nvPr>
            <p:ph type="dt" sz="half" idx="10"/>
          </p:nvPr>
        </p:nvSpPr>
        <p:spPr>
          <a:xfrm>
            <a:off x="838200" y="6199596"/>
            <a:ext cx="1025434" cy="365125"/>
          </a:xfrm>
        </p:spPr>
        <p:txBody>
          <a:bodyPr/>
          <a:lstStyle/>
          <a:p>
            <a:r>
              <a:rPr lang="en-FI"/>
              <a:t>23/03/2021</a:t>
            </a:r>
            <a:endParaRPr lang="fi-FI"/>
          </a:p>
        </p:txBody>
      </p:sp>
      <p:sp>
        <p:nvSpPr>
          <p:cNvPr id="9" name="Alatunnisteen paikkamerkki 5">
            <a:extLst>
              <a:ext uri="{FF2B5EF4-FFF2-40B4-BE49-F238E27FC236}">
                <a16:creationId xmlns:a16="http://schemas.microsoft.com/office/drawing/2014/main" id="{8D1C888C-C80D-443E-BB84-5438D5E0BC9D}"/>
              </a:ext>
            </a:extLst>
          </p:cNvPr>
          <p:cNvSpPr>
            <a:spLocks noGrp="1"/>
          </p:cNvSpPr>
          <p:nvPr>
            <p:ph type="ftr" sz="quarter" idx="11"/>
          </p:nvPr>
        </p:nvSpPr>
        <p:spPr>
          <a:xfrm>
            <a:off x="2002971" y="6199596"/>
            <a:ext cx="5673635" cy="365125"/>
          </a:xfrm>
        </p:spPr>
        <p:txBody>
          <a:bodyPr/>
          <a:lstStyle/>
          <a:p>
            <a:r>
              <a:rPr lang="fi-FI"/>
              <a:t>Jyväskylän kaupunki</a:t>
            </a:r>
          </a:p>
        </p:txBody>
      </p:sp>
      <p:sp>
        <p:nvSpPr>
          <p:cNvPr id="10" name="Dian numeron paikkamerkki 6">
            <a:extLst>
              <a:ext uri="{FF2B5EF4-FFF2-40B4-BE49-F238E27FC236}">
                <a16:creationId xmlns:a16="http://schemas.microsoft.com/office/drawing/2014/main" id="{5598F737-49C6-465C-AAC0-1CC31720780C}"/>
              </a:ext>
            </a:extLst>
          </p:cNvPr>
          <p:cNvSpPr>
            <a:spLocks noGrp="1"/>
          </p:cNvSpPr>
          <p:nvPr>
            <p:ph type="sldNum" sz="quarter" idx="12"/>
          </p:nvPr>
        </p:nvSpPr>
        <p:spPr>
          <a:xfrm>
            <a:off x="7815942" y="6199596"/>
            <a:ext cx="611777" cy="365125"/>
          </a:xfrm>
        </p:spPr>
        <p:txBody>
          <a:bodyPr/>
          <a:lstStyle/>
          <a:p>
            <a:fld id="{8F4AEF5D-7FAC-4949-84D2-DA5A9BB3D225}" type="slidenum">
              <a:rPr lang="fi-FI" smtClean="0"/>
              <a:t>‹#›</a:t>
            </a:fld>
            <a:endParaRPr lang="fi-FI"/>
          </a:p>
        </p:txBody>
      </p:sp>
      <p:pic>
        <p:nvPicPr>
          <p:cNvPr id="11" name="Kuva 10">
            <a:extLst>
              <a:ext uri="{FF2B5EF4-FFF2-40B4-BE49-F238E27FC236}">
                <a16:creationId xmlns:a16="http://schemas.microsoft.com/office/drawing/2014/main" id="{F1085A5C-08A8-43AA-8946-9AC820FA8E7C}"/>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9194074" y="6100030"/>
            <a:ext cx="2159726" cy="512641"/>
          </a:xfrm>
          <a:prstGeom prst="rect">
            <a:avLst/>
          </a:prstGeom>
        </p:spPr>
      </p:pic>
    </p:spTree>
    <p:extLst>
      <p:ext uri="{BB962C8B-B14F-4D97-AF65-F5344CB8AC3E}">
        <p14:creationId xmlns:p14="http://schemas.microsoft.com/office/powerpoint/2010/main" val="3139981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uva-asettelu 1">
    <p:bg>
      <p:bgPr>
        <a:solidFill>
          <a:schemeClr val="bg1"/>
        </a:solidFill>
        <a:effectLst/>
      </p:bgPr>
    </p:bg>
    <p:spTree>
      <p:nvGrpSpPr>
        <p:cNvPr id="1" name=""/>
        <p:cNvGrpSpPr/>
        <p:nvPr/>
      </p:nvGrpSpPr>
      <p:grpSpPr>
        <a:xfrm>
          <a:off x="0" y="0"/>
          <a:ext cx="0" cy="0"/>
          <a:chOff x="0" y="0"/>
          <a:chExt cx="0" cy="0"/>
        </a:xfrm>
      </p:grpSpPr>
      <p:sp>
        <p:nvSpPr>
          <p:cNvPr id="10" name="Kuvan paikkamerkki 2">
            <a:extLst>
              <a:ext uri="{FF2B5EF4-FFF2-40B4-BE49-F238E27FC236}">
                <a16:creationId xmlns:a16="http://schemas.microsoft.com/office/drawing/2014/main" id="{B0B4A5E3-A489-492E-BF46-7B5AEE3A368A}"/>
              </a:ext>
            </a:extLst>
          </p:cNvPr>
          <p:cNvSpPr>
            <a:spLocks noGrp="1"/>
          </p:cNvSpPr>
          <p:nvPr>
            <p:ph type="pic" idx="1" hasCustomPrompt="1"/>
          </p:nvPr>
        </p:nvSpPr>
        <p:spPr>
          <a:xfrm>
            <a:off x="6387564" y="0"/>
            <a:ext cx="5798084" cy="3428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12" name="Kuvan paikkamerkki 2">
            <a:extLst>
              <a:ext uri="{FF2B5EF4-FFF2-40B4-BE49-F238E27FC236}">
                <a16:creationId xmlns:a16="http://schemas.microsoft.com/office/drawing/2014/main" id="{340D0AD1-5DF7-46B9-A3E2-3A1577D471B2}"/>
              </a:ext>
            </a:extLst>
          </p:cNvPr>
          <p:cNvSpPr>
            <a:spLocks noGrp="1"/>
          </p:cNvSpPr>
          <p:nvPr>
            <p:ph type="pic" idx="24" hasCustomPrompt="1"/>
          </p:nvPr>
        </p:nvSpPr>
        <p:spPr>
          <a:xfrm>
            <a:off x="6392328" y="3626069"/>
            <a:ext cx="5788556" cy="323193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13" name="Kuvan paikkamerkki 2">
            <a:extLst>
              <a:ext uri="{FF2B5EF4-FFF2-40B4-BE49-F238E27FC236}">
                <a16:creationId xmlns:a16="http://schemas.microsoft.com/office/drawing/2014/main" id="{18D88550-7248-44B1-9174-AB6B42A48D0E}"/>
              </a:ext>
            </a:extLst>
          </p:cNvPr>
          <p:cNvSpPr>
            <a:spLocks noGrp="1"/>
          </p:cNvSpPr>
          <p:nvPr>
            <p:ph type="pic" idx="25" hasCustomPrompt="1"/>
          </p:nvPr>
        </p:nvSpPr>
        <p:spPr>
          <a:xfrm>
            <a:off x="3614179" y="0"/>
            <a:ext cx="2618217"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14" name="Kuvan paikkamerkki 2">
            <a:extLst>
              <a:ext uri="{FF2B5EF4-FFF2-40B4-BE49-F238E27FC236}">
                <a16:creationId xmlns:a16="http://schemas.microsoft.com/office/drawing/2014/main" id="{90D0767E-2AA6-4653-A890-C7698B13E125}"/>
              </a:ext>
            </a:extLst>
          </p:cNvPr>
          <p:cNvSpPr>
            <a:spLocks noGrp="1"/>
          </p:cNvSpPr>
          <p:nvPr>
            <p:ph type="pic" idx="26" hasCustomPrompt="1"/>
          </p:nvPr>
        </p:nvSpPr>
        <p:spPr>
          <a:xfrm>
            <a:off x="-11115" y="-1"/>
            <a:ext cx="3465363" cy="23163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i-FI" dirty="0"/>
              <a:t>Kuva</a:t>
            </a:r>
          </a:p>
        </p:txBody>
      </p:sp>
      <p:sp>
        <p:nvSpPr>
          <p:cNvPr id="15" name="Kuvan paikkamerkki 2">
            <a:extLst>
              <a:ext uri="{FF2B5EF4-FFF2-40B4-BE49-F238E27FC236}">
                <a16:creationId xmlns:a16="http://schemas.microsoft.com/office/drawing/2014/main" id="{3006635A-5F06-44E4-B7A3-75A27D9EE0CB}"/>
              </a:ext>
            </a:extLst>
          </p:cNvPr>
          <p:cNvSpPr>
            <a:spLocks noGrp="1"/>
          </p:cNvSpPr>
          <p:nvPr>
            <p:ph type="pic" idx="27" hasCustomPrompt="1"/>
          </p:nvPr>
        </p:nvSpPr>
        <p:spPr>
          <a:xfrm>
            <a:off x="0" y="2467881"/>
            <a:ext cx="3465363" cy="23163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16" name="Kuvan paikkamerkki 2">
            <a:extLst>
              <a:ext uri="{FF2B5EF4-FFF2-40B4-BE49-F238E27FC236}">
                <a16:creationId xmlns:a16="http://schemas.microsoft.com/office/drawing/2014/main" id="{EF1AD1EF-8AA9-4D06-B6D4-EC0A770B464A}"/>
              </a:ext>
            </a:extLst>
          </p:cNvPr>
          <p:cNvSpPr>
            <a:spLocks noGrp="1"/>
          </p:cNvSpPr>
          <p:nvPr>
            <p:ph type="pic" idx="28" hasCustomPrompt="1"/>
          </p:nvPr>
        </p:nvSpPr>
        <p:spPr>
          <a:xfrm>
            <a:off x="-4764" y="4935763"/>
            <a:ext cx="3465363" cy="19187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Tree>
    <p:extLst>
      <p:ext uri="{BB962C8B-B14F-4D97-AF65-F5344CB8AC3E}">
        <p14:creationId xmlns:p14="http://schemas.microsoft.com/office/powerpoint/2010/main" val="13999359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Kuva-asettelu 2.">
    <p:bg>
      <p:bgPr>
        <a:solidFill>
          <a:schemeClr val="bg1"/>
        </a:solidFill>
        <a:effectLst/>
      </p:bgPr>
    </p:bg>
    <p:spTree>
      <p:nvGrpSpPr>
        <p:cNvPr id="1" name=""/>
        <p:cNvGrpSpPr/>
        <p:nvPr/>
      </p:nvGrpSpPr>
      <p:grpSpPr>
        <a:xfrm>
          <a:off x="0" y="0"/>
          <a:ext cx="0" cy="0"/>
          <a:chOff x="0" y="0"/>
          <a:chExt cx="0" cy="0"/>
        </a:xfrm>
      </p:grpSpPr>
      <p:sp>
        <p:nvSpPr>
          <p:cNvPr id="10" name="Kuvan paikkamerkki 2">
            <a:extLst>
              <a:ext uri="{FF2B5EF4-FFF2-40B4-BE49-F238E27FC236}">
                <a16:creationId xmlns:a16="http://schemas.microsoft.com/office/drawing/2014/main" id="{C9BD9F77-D97C-4641-BF54-33154D36B332}"/>
              </a:ext>
            </a:extLst>
          </p:cNvPr>
          <p:cNvSpPr>
            <a:spLocks noGrp="1"/>
          </p:cNvSpPr>
          <p:nvPr>
            <p:ph type="pic" idx="27" hasCustomPrompt="1"/>
          </p:nvPr>
        </p:nvSpPr>
        <p:spPr>
          <a:xfrm>
            <a:off x="3642608" y="0"/>
            <a:ext cx="8538897" cy="6858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11" name="Kuvan paikkamerkki 2">
            <a:extLst>
              <a:ext uri="{FF2B5EF4-FFF2-40B4-BE49-F238E27FC236}">
                <a16:creationId xmlns:a16="http://schemas.microsoft.com/office/drawing/2014/main" id="{BFD4E7A1-729E-46E1-BD90-8600DADC9467}"/>
              </a:ext>
            </a:extLst>
          </p:cNvPr>
          <p:cNvSpPr>
            <a:spLocks noGrp="1"/>
          </p:cNvSpPr>
          <p:nvPr>
            <p:ph type="pic" idx="28" hasCustomPrompt="1"/>
          </p:nvPr>
        </p:nvSpPr>
        <p:spPr>
          <a:xfrm>
            <a:off x="-3970" y="-8909"/>
            <a:ext cx="3465363" cy="2301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12" name="Kuvan paikkamerkki 2">
            <a:extLst>
              <a:ext uri="{FF2B5EF4-FFF2-40B4-BE49-F238E27FC236}">
                <a16:creationId xmlns:a16="http://schemas.microsoft.com/office/drawing/2014/main" id="{69C3A83E-7A2B-4C63-9041-5C1EE68001E8}"/>
              </a:ext>
            </a:extLst>
          </p:cNvPr>
          <p:cNvSpPr>
            <a:spLocks noGrp="1"/>
          </p:cNvSpPr>
          <p:nvPr>
            <p:ph type="pic" idx="29" hasCustomPrompt="1"/>
          </p:nvPr>
        </p:nvSpPr>
        <p:spPr>
          <a:xfrm>
            <a:off x="6525" y="2471352"/>
            <a:ext cx="3465363" cy="14704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13" name="Kuvan paikkamerkki 2">
            <a:extLst>
              <a:ext uri="{FF2B5EF4-FFF2-40B4-BE49-F238E27FC236}">
                <a16:creationId xmlns:a16="http://schemas.microsoft.com/office/drawing/2014/main" id="{CC35BF02-7B0D-48AD-9BAD-5554B54E2B54}"/>
              </a:ext>
            </a:extLst>
          </p:cNvPr>
          <p:cNvSpPr>
            <a:spLocks noGrp="1"/>
          </p:cNvSpPr>
          <p:nvPr>
            <p:ph type="pic" idx="30" hasCustomPrompt="1"/>
          </p:nvPr>
        </p:nvSpPr>
        <p:spPr>
          <a:xfrm>
            <a:off x="6525" y="4120977"/>
            <a:ext cx="3465363" cy="27370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Tree>
    <p:extLst>
      <p:ext uri="{BB962C8B-B14F-4D97-AF65-F5344CB8AC3E}">
        <p14:creationId xmlns:p14="http://schemas.microsoft.com/office/powerpoint/2010/main" val="36647811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Kuva-asettelu 3.">
    <p:bg>
      <p:bgPr>
        <a:solidFill>
          <a:schemeClr val="bg1"/>
        </a:solidFill>
        <a:effectLst/>
      </p:bgPr>
    </p:bg>
    <p:spTree>
      <p:nvGrpSpPr>
        <p:cNvPr id="1" name=""/>
        <p:cNvGrpSpPr/>
        <p:nvPr/>
      </p:nvGrpSpPr>
      <p:grpSpPr>
        <a:xfrm>
          <a:off x="0" y="0"/>
          <a:ext cx="0" cy="0"/>
          <a:chOff x="0" y="0"/>
          <a:chExt cx="0" cy="0"/>
        </a:xfrm>
      </p:grpSpPr>
      <p:sp>
        <p:nvSpPr>
          <p:cNvPr id="8" name="Kuvan paikkamerkki 2">
            <a:extLst>
              <a:ext uri="{FF2B5EF4-FFF2-40B4-BE49-F238E27FC236}">
                <a16:creationId xmlns:a16="http://schemas.microsoft.com/office/drawing/2014/main" id="{780432A4-79B2-4E2C-9BE8-6A6DB0EFE24B}"/>
              </a:ext>
            </a:extLst>
          </p:cNvPr>
          <p:cNvSpPr>
            <a:spLocks noGrp="1"/>
          </p:cNvSpPr>
          <p:nvPr>
            <p:ph type="pic" idx="28" hasCustomPrompt="1"/>
          </p:nvPr>
        </p:nvSpPr>
        <p:spPr>
          <a:xfrm>
            <a:off x="-3970" y="-8909"/>
            <a:ext cx="6233985" cy="6858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9" name="Kuvan paikkamerkki 2">
            <a:extLst>
              <a:ext uri="{FF2B5EF4-FFF2-40B4-BE49-F238E27FC236}">
                <a16:creationId xmlns:a16="http://schemas.microsoft.com/office/drawing/2014/main" id="{DE3D5D2E-044C-47A6-BB4D-8161EF3E9B37}"/>
              </a:ext>
            </a:extLst>
          </p:cNvPr>
          <p:cNvSpPr>
            <a:spLocks noGrp="1"/>
          </p:cNvSpPr>
          <p:nvPr>
            <p:ph type="pic" idx="29" hasCustomPrompt="1"/>
          </p:nvPr>
        </p:nvSpPr>
        <p:spPr>
          <a:xfrm>
            <a:off x="6391534" y="0"/>
            <a:ext cx="5796496" cy="34245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
        <p:nvSpPr>
          <p:cNvPr id="10" name="Kuvan paikkamerkki 2">
            <a:extLst>
              <a:ext uri="{FF2B5EF4-FFF2-40B4-BE49-F238E27FC236}">
                <a16:creationId xmlns:a16="http://schemas.microsoft.com/office/drawing/2014/main" id="{EF90F2A9-8182-4B0A-B2FB-34994EEADCE5}"/>
              </a:ext>
            </a:extLst>
          </p:cNvPr>
          <p:cNvSpPr>
            <a:spLocks noGrp="1"/>
          </p:cNvSpPr>
          <p:nvPr>
            <p:ph type="pic" idx="30" hasCustomPrompt="1"/>
          </p:nvPr>
        </p:nvSpPr>
        <p:spPr>
          <a:xfrm>
            <a:off x="6391534" y="3616046"/>
            <a:ext cx="5796496" cy="32419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600"/>
              </a:spcBef>
              <a:spcAft>
                <a:spcPts val="600"/>
              </a:spcAft>
              <a:buClr>
                <a:srgbClr val="0070C0"/>
              </a:buClr>
              <a:buSzPct val="100000"/>
              <a:buFont typeface="Arial" panose="020B0604020202020204" pitchFamily="34" charset="0"/>
              <a:buNone/>
              <a:tabLst/>
              <a:defRPr/>
            </a:pPr>
            <a:r>
              <a:rPr lang="fi-FI" dirty="0"/>
              <a:t>Kuva</a:t>
            </a:r>
          </a:p>
          <a:p>
            <a:endParaRPr lang="fi-FI" dirty="0"/>
          </a:p>
        </p:txBody>
      </p:sp>
    </p:spTree>
    <p:extLst>
      <p:ext uri="{BB962C8B-B14F-4D97-AF65-F5344CB8AC3E}">
        <p14:creationId xmlns:p14="http://schemas.microsoft.com/office/powerpoint/2010/main" val="26784901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Kaksi sisältökohdetta tummalla taustalla">
  <p:cSld name="Kaksi sisältökohdetta tummalla taustalla">
    <p:bg>
      <p:bgPr>
        <a:blipFill>
          <a:blip r:embed="rId2">
            <a:alphaModFix/>
          </a:blip>
          <a:stretch>
            <a:fillRect/>
          </a:stretch>
        </a:blipFill>
        <a:effectLst/>
      </p:bgPr>
    </p:bg>
    <p:spTree>
      <p:nvGrpSpPr>
        <p:cNvPr id="1" name="Shape 19"/>
        <p:cNvGrpSpPr/>
        <p:nvPr/>
      </p:nvGrpSpPr>
      <p:grpSpPr>
        <a:xfrm>
          <a:off x="0" y="0"/>
          <a:ext cx="0" cy="0"/>
          <a:chOff x="0" y="0"/>
          <a:chExt cx="0" cy="0"/>
        </a:xfrm>
      </p:grpSpPr>
      <p:sp>
        <p:nvSpPr>
          <p:cNvPr id="20" name="Google Shape;20;p9"/>
          <p:cNvSpPr txBox="1">
            <a:spLocks noGrp="1"/>
          </p:cNvSpPr>
          <p:nvPr>
            <p:ph type="title"/>
          </p:nvPr>
        </p:nvSpPr>
        <p:spPr>
          <a:xfrm>
            <a:off x="838200" y="727416"/>
            <a:ext cx="10515600" cy="61474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Josefin Sans"/>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9"/>
          <p:cNvSpPr txBox="1">
            <a:spLocks noGrp="1"/>
          </p:cNvSpPr>
          <p:nvPr>
            <p:ph type="body" idx="1"/>
          </p:nvPr>
        </p:nvSpPr>
        <p:spPr>
          <a:xfrm>
            <a:off x="838200" y="1593332"/>
            <a:ext cx="5181600" cy="4194155"/>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9"/>
          <p:cNvSpPr txBox="1">
            <a:spLocks noGrp="1"/>
          </p:cNvSpPr>
          <p:nvPr>
            <p:ph type="body" idx="2"/>
          </p:nvPr>
        </p:nvSpPr>
        <p:spPr>
          <a:xfrm>
            <a:off x="6172200" y="1593332"/>
            <a:ext cx="5181600" cy="4194155"/>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 name="Google Shape;23;p9"/>
          <p:cNvSpPr txBox="1">
            <a:spLocks noGrp="1"/>
          </p:cNvSpPr>
          <p:nvPr>
            <p:ph type="dt" idx="10"/>
          </p:nvPr>
        </p:nvSpPr>
        <p:spPr>
          <a:xfrm>
            <a:off x="838200" y="5933984"/>
            <a:ext cx="102543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9"/>
          <p:cNvSpPr txBox="1">
            <a:spLocks noGrp="1"/>
          </p:cNvSpPr>
          <p:nvPr>
            <p:ph type="ftr" idx="11"/>
          </p:nvPr>
        </p:nvSpPr>
        <p:spPr>
          <a:xfrm>
            <a:off x="2002971" y="5933984"/>
            <a:ext cx="567363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sldNum" idx="12"/>
          </p:nvPr>
        </p:nvSpPr>
        <p:spPr>
          <a:xfrm>
            <a:off x="7815942" y="5933984"/>
            <a:ext cx="61177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i-FI"/>
              <a:t>‹#›</a:t>
            </a:fld>
            <a:endParaRPr/>
          </a:p>
        </p:txBody>
      </p:sp>
      <p:pic>
        <p:nvPicPr>
          <p:cNvPr id="26" name="Google Shape;26;p9"/>
          <p:cNvPicPr preferRelativeResize="0"/>
          <p:nvPr/>
        </p:nvPicPr>
        <p:blipFill rotWithShape="1">
          <a:blip r:embed="rId3">
            <a:alphaModFix/>
          </a:blip>
          <a:srcRect/>
          <a:stretch/>
        </p:blipFill>
        <p:spPr>
          <a:xfrm>
            <a:off x="9194074" y="5834418"/>
            <a:ext cx="2159726" cy="512641"/>
          </a:xfrm>
          <a:prstGeom prst="rect">
            <a:avLst/>
          </a:prstGeom>
          <a:noFill/>
          <a:ln>
            <a:noFill/>
          </a:ln>
        </p:spPr>
      </p:pic>
      <p:sp>
        <p:nvSpPr>
          <p:cNvPr id="27" name="Google Shape;27;p9"/>
          <p:cNvSpPr txBox="1"/>
          <p:nvPr/>
        </p:nvSpPr>
        <p:spPr>
          <a:xfrm>
            <a:off x="10842171" y="6469561"/>
            <a:ext cx="966652"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fi-FI" sz="1000" b="1" i="0" u="none" strike="noStrike" cap="none">
                <a:solidFill>
                  <a:schemeClr val="lt1"/>
                </a:solidFill>
                <a:latin typeface="Open Sans"/>
                <a:ea typeface="Open Sans"/>
                <a:cs typeface="Open Sans"/>
                <a:sym typeface="Open Sans"/>
              </a:rPr>
              <a:t>‹#›</a:t>
            </a:fld>
            <a:endParaRPr sz="1000" b="1" i="0" u="none" strike="noStrike" cap="none">
              <a:solidFill>
                <a:schemeClr val="lt1"/>
              </a:solidFill>
              <a:latin typeface="Open Sans"/>
              <a:ea typeface="Open Sans"/>
              <a:cs typeface="Open Sans"/>
              <a:sym typeface="Open Sans"/>
            </a:endParaRPr>
          </a:p>
        </p:txBody>
      </p:sp>
    </p:spTree>
    <p:extLst>
      <p:ext uri="{BB962C8B-B14F-4D97-AF65-F5344CB8AC3E}">
        <p14:creationId xmlns:p14="http://schemas.microsoft.com/office/powerpoint/2010/main" val="24727276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1_Kaksi sisältökohdetta  tummalla taustalla">
  <p:cSld name="1_Kaksi sisältökohdetta  tummalla taustalla">
    <p:bg>
      <p:bgPr>
        <a:blipFill>
          <a:blip r:embed="rId2">
            <a:alphaModFix/>
          </a:blip>
          <a:stretch>
            <a:fillRect/>
          </a:stretch>
        </a:blipFill>
        <a:effectLst/>
      </p:bgPr>
    </p:bg>
    <p:spTree>
      <p:nvGrpSpPr>
        <p:cNvPr id="1" name="Shape 35"/>
        <p:cNvGrpSpPr/>
        <p:nvPr/>
      </p:nvGrpSpPr>
      <p:grpSpPr>
        <a:xfrm>
          <a:off x="0" y="0"/>
          <a:ext cx="0" cy="0"/>
          <a:chOff x="0" y="0"/>
          <a:chExt cx="0" cy="0"/>
        </a:xfrm>
      </p:grpSpPr>
      <p:sp>
        <p:nvSpPr>
          <p:cNvPr id="36" name="Google Shape;36;p11"/>
          <p:cNvSpPr txBox="1">
            <a:spLocks noGrp="1"/>
          </p:cNvSpPr>
          <p:nvPr>
            <p:ph type="title"/>
          </p:nvPr>
        </p:nvSpPr>
        <p:spPr>
          <a:xfrm>
            <a:off x="838200" y="735873"/>
            <a:ext cx="10515600" cy="649463"/>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Josefin Sans"/>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1"/>
          <p:cNvSpPr txBox="1">
            <a:spLocks noGrp="1"/>
          </p:cNvSpPr>
          <p:nvPr>
            <p:ph type="body" idx="1"/>
          </p:nvPr>
        </p:nvSpPr>
        <p:spPr>
          <a:xfrm>
            <a:off x="838200" y="1707143"/>
            <a:ext cx="5181600" cy="4057932"/>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1"/>
          <p:cNvSpPr txBox="1">
            <a:spLocks noGrp="1"/>
          </p:cNvSpPr>
          <p:nvPr>
            <p:ph type="dt" idx="10"/>
          </p:nvPr>
        </p:nvSpPr>
        <p:spPr>
          <a:xfrm>
            <a:off x="838200" y="5964464"/>
            <a:ext cx="102543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ftr" idx="11"/>
          </p:nvPr>
        </p:nvSpPr>
        <p:spPr>
          <a:xfrm>
            <a:off x="1994264" y="5964464"/>
            <a:ext cx="860842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1"/>
          <p:cNvSpPr txBox="1">
            <a:spLocks noGrp="1"/>
          </p:cNvSpPr>
          <p:nvPr>
            <p:ph type="sldNum" idx="12"/>
          </p:nvPr>
        </p:nvSpPr>
        <p:spPr>
          <a:xfrm>
            <a:off x="10742023" y="5964464"/>
            <a:ext cx="61177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i-FI"/>
              <a:t>‹#›</a:t>
            </a:fld>
            <a:endParaRPr/>
          </a:p>
        </p:txBody>
      </p:sp>
      <p:sp>
        <p:nvSpPr>
          <p:cNvPr id="41" name="Google Shape;41;p11"/>
          <p:cNvSpPr txBox="1">
            <a:spLocks noGrp="1"/>
          </p:cNvSpPr>
          <p:nvPr>
            <p:ph type="body" idx="2"/>
          </p:nvPr>
        </p:nvSpPr>
        <p:spPr>
          <a:xfrm>
            <a:off x="6172200" y="1707143"/>
            <a:ext cx="5181600" cy="4057932"/>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19850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tsikollinen sisältö ja ingressi">
  <p:cSld name="Otsikollinen sisältö ja ingressi">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12"/>
          <p:cNvSpPr txBox="1">
            <a:spLocks noGrp="1"/>
          </p:cNvSpPr>
          <p:nvPr>
            <p:ph type="title"/>
          </p:nvPr>
        </p:nvSpPr>
        <p:spPr>
          <a:xfrm>
            <a:off x="530634" y="1223554"/>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900"/>
              <a:buFont typeface="Josefin Sans"/>
              <a:buNone/>
              <a:defRPr sz="39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12"/>
          <p:cNvSpPr txBox="1">
            <a:spLocks noGrp="1"/>
          </p:cNvSpPr>
          <p:nvPr>
            <p:ph type="body" idx="1"/>
          </p:nvPr>
        </p:nvSpPr>
        <p:spPr>
          <a:xfrm>
            <a:off x="530634" y="2991393"/>
            <a:ext cx="3932237" cy="3531325"/>
          </a:xfrm>
          <a:prstGeom prst="rect">
            <a:avLst/>
          </a:prstGeom>
          <a:noFill/>
          <a:ln>
            <a:noFill/>
          </a:ln>
        </p:spPr>
        <p:txBody>
          <a:bodyPr spcFirstLastPara="1" wrap="square" lIns="108000" tIns="45700" rIns="91425" bIns="45700" anchor="t" anchorCtr="0">
            <a:normAutofit/>
          </a:bodyPr>
          <a:lstStyle>
            <a:lvl1pPr marL="457200" lvl="0" indent="-228600" algn="l">
              <a:lnSpc>
                <a:spcPct val="100000"/>
              </a:lnSpc>
              <a:spcBef>
                <a:spcPts val="600"/>
              </a:spcBef>
              <a:spcAft>
                <a:spcPts val="0"/>
              </a:spcAft>
              <a:buSzPts val="2800"/>
              <a:buNone/>
              <a:defRPr sz="2800">
                <a:solidFill>
                  <a:schemeClr val="dk1"/>
                </a:solidFill>
                <a:latin typeface="Roboto Slab"/>
                <a:ea typeface="Roboto Slab"/>
                <a:cs typeface="Roboto Slab"/>
                <a:sym typeface="Roboto Slab"/>
              </a:defRPr>
            </a:lvl1pPr>
            <a:lvl2pPr marL="914400" lvl="1" indent="-228600" algn="l">
              <a:lnSpc>
                <a:spcPct val="100000"/>
              </a:lnSpc>
              <a:spcBef>
                <a:spcPts val="600"/>
              </a:spcBef>
              <a:spcAft>
                <a:spcPts val="0"/>
              </a:spcAft>
              <a:buSzPts val="1400"/>
              <a:buNone/>
              <a:defRPr sz="1400"/>
            </a:lvl2pPr>
            <a:lvl3pPr marL="1371600" lvl="2" indent="-228600" algn="l">
              <a:lnSpc>
                <a:spcPct val="100000"/>
              </a:lnSpc>
              <a:spcBef>
                <a:spcPts val="600"/>
              </a:spcBef>
              <a:spcAft>
                <a:spcPts val="0"/>
              </a:spcAft>
              <a:buSzPts val="1200"/>
              <a:buNone/>
              <a:defRPr sz="1200"/>
            </a:lvl3pPr>
            <a:lvl4pPr marL="1828800" lvl="3" indent="-228600" algn="l">
              <a:lnSpc>
                <a:spcPct val="100000"/>
              </a:lnSpc>
              <a:spcBef>
                <a:spcPts val="600"/>
              </a:spcBef>
              <a:spcAft>
                <a:spcPts val="0"/>
              </a:spcAft>
              <a:buSzPts val="1000"/>
              <a:buNone/>
              <a:defRPr sz="1000"/>
            </a:lvl4pPr>
            <a:lvl5pPr marL="2286000" lvl="4" indent="-228600" algn="l">
              <a:lnSpc>
                <a:spcPct val="100000"/>
              </a:lnSpc>
              <a:spcBef>
                <a:spcPts val="600"/>
              </a:spcBef>
              <a:spcAft>
                <a:spcPts val="0"/>
              </a:spcAft>
              <a:buSzPts val="1000"/>
              <a:buNone/>
              <a:defRPr sz="1000"/>
            </a:lvl5pPr>
            <a:lvl6pPr marL="2743200" lvl="5" indent="-228600" algn="l">
              <a:lnSpc>
                <a:spcPct val="90000"/>
              </a:lnSpc>
              <a:spcBef>
                <a:spcPts val="6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5" name="Google Shape;45;p12"/>
          <p:cNvSpPr txBox="1">
            <a:spLocks noGrp="1"/>
          </p:cNvSpPr>
          <p:nvPr>
            <p:ph type="body" idx="2"/>
          </p:nvPr>
        </p:nvSpPr>
        <p:spPr>
          <a:xfrm>
            <a:off x="4968240" y="1223554"/>
            <a:ext cx="6396446" cy="5299165"/>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55600" algn="l">
              <a:lnSpc>
                <a:spcPct val="90000"/>
              </a:lnSpc>
              <a:spcBef>
                <a:spcPts val="6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Tree>
    <p:extLst>
      <p:ext uri="{BB962C8B-B14F-4D97-AF65-F5344CB8AC3E}">
        <p14:creationId xmlns:p14="http://schemas.microsoft.com/office/powerpoint/2010/main" val="21825233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Väliotsikkodia 2">
  <p:cSld name="Väliotsikkodia 2">
    <p:bg>
      <p:bgPr>
        <a:blipFill>
          <a:blip r:embed="rId2">
            <a:alphaModFix/>
          </a:blip>
          <a:stretch>
            <a:fillRect/>
          </a:stretch>
        </a:blipFill>
        <a:effectLst/>
      </p:bgPr>
    </p:bg>
    <p:spTree>
      <p:nvGrpSpPr>
        <p:cNvPr id="1" name="Shape 51"/>
        <p:cNvGrpSpPr/>
        <p:nvPr/>
      </p:nvGrpSpPr>
      <p:grpSpPr>
        <a:xfrm>
          <a:off x="0" y="0"/>
          <a:ext cx="0" cy="0"/>
          <a:chOff x="0" y="0"/>
          <a:chExt cx="0" cy="0"/>
        </a:xfrm>
      </p:grpSpPr>
      <p:sp>
        <p:nvSpPr>
          <p:cNvPr id="52" name="Google Shape;52;p14"/>
          <p:cNvSpPr/>
          <p:nvPr/>
        </p:nvSpPr>
        <p:spPr>
          <a:xfrm>
            <a:off x="1" y="0"/>
            <a:ext cx="5536504" cy="6858000"/>
          </a:xfrm>
          <a:prstGeom prst="rect">
            <a:avLst/>
          </a:prstGeom>
          <a:gradFill>
            <a:gsLst>
              <a:gs pos="0">
                <a:srgbClr val="005802"/>
              </a:gs>
              <a:gs pos="100000">
                <a:srgbClr val="005802">
                  <a:alpha val="0"/>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 name="Google Shape;53;p14"/>
          <p:cNvSpPr txBox="1">
            <a:spLocks noGrp="1"/>
          </p:cNvSpPr>
          <p:nvPr>
            <p:ph type="ctrTitle"/>
          </p:nvPr>
        </p:nvSpPr>
        <p:spPr>
          <a:xfrm>
            <a:off x="1375954" y="648389"/>
            <a:ext cx="9283337" cy="2938463"/>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400"/>
              <a:buFont typeface="Josefin Sans"/>
              <a:buNone/>
              <a:defRPr sz="4400" b="1" cap="none">
                <a:solidFill>
                  <a:schemeClr val="lt1"/>
                </a:solidFill>
                <a:latin typeface="Josefin Sans"/>
                <a:ea typeface="Josefin Sans"/>
                <a:cs typeface="Josefin Sans"/>
                <a:sym typeface="Josefin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14"/>
          <p:cNvSpPr txBox="1">
            <a:spLocks noGrp="1"/>
          </p:cNvSpPr>
          <p:nvPr>
            <p:ph type="subTitle" idx="1"/>
          </p:nvPr>
        </p:nvSpPr>
        <p:spPr>
          <a:xfrm>
            <a:off x="1375954" y="3678927"/>
            <a:ext cx="9283337" cy="1655762"/>
          </a:xfrm>
          <a:prstGeom prst="rect">
            <a:avLst/>
          </a:prstGeom>
          <a:noFill/>
          <a:ln>
            <a:noFill/>
          </a:ln>
          <a:effectLst>
            <a:outerShdw blurRad="50800" dist="38100" dir="2700000" algn="tl" rotWithShape="0">
              <a:srgbClr val="000000">
                <a:alpha val="40000"/>
              </a:srgbClr>
            </a:outerShdw>
          </a:effectLst>
        </p:spPr>
        <p:txBody>
          <a:bodyPr spcFirstLastPara="1" wrap="square" lIns="108000" tIns="45700" rIns="91425" bIns="45700" anchor="t" anchorCtr="0">
            <a:normAutofit/>
          </a:bodyPr>
          <a:lstStyle>
            <a:lvl1pPr lvl="0" algn="ctr">
              <a:lnSpc>
                <a:spcPct val="120000"/>
              </a:lnSpc>
              <a:spcBef>
                <a:spcPts val="600"/>
              </a:spcBef>
              <a:spcAft>
                <a:spcPts val="0"/>
              </a:spcAft>
              <a:buSzPts val="2400"/>
              <a:buNone/>
              <a:defRPr sz="2400">
                <a:solidFill>
                  <a:schemeClr val="lt1"/>
                </a:solidFill>
                <a:latin typeface="Roboto Slab"/>
                <a:ea typeface="Roboto Slab"/>
                <a:cs typeface="Roboto Slab"/>
                <a:sym typeface="Roboto Slab"/>
              </a:defRPr>
            </a:lvl1pPr>
            <a:lvl2pPr lvl="1" algn="ctr">
              <a:lnSpc>
                <a:spcPct val="100000"/>
              </a:lnSpc>
              <a:spcBef>
                <a:spcPts val="6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600"/>
              </a:spcBef>
              <a:spcAft>
                <a:spcPts val="0"/>
              </a:spcAft>
              <a:buSzPts val="1600"/>
              <a:buNone/>
              <a:defRPr sz="1600"/>
            </a:lvl4pPr>
            <a:lvl5pPr lvl="4" algn="ctr">
              <a:lnSpc>
                <a:spcPct val="100000"/>
              </a:lnSpc>
              <a:spcBef>
                <a:spcPts val="600"/>
              </a:spcBef>
              <a:spcAft>
                <a:spcPts val="0"/>
              </a:spcAft>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5" name="Google Shape;55;p14"/>
          <p:cNvPicPr preferRelativeResize="0"/>
          <p:nvPr/>
        </p:nvPicPr>
        <p:blipFill rotWithShape="1">
          <a:blip r:embed="rId3">
            <a:alphaModFix/>
          </a:blip>
          <a:srcRect/>
          <a:stretch/>
        </p:blipFill>
        <p:spPr>
          <a:xfrm>
            <a:off x="8874035" y="5748346"/>
            <a:ext cx="2388326" cy="519739"/>
          </a:xfrm>
          <a:prstGeom prst="rect">
            <a:avLst/>
          </a:prstGeom>
          <a:noFill/>
          <a:ln>
            <a:noFill/>
          </a:ln>
        </p:spPr>
      </p:pic>
    </p:spTree>
    <p:extLst>
      <p:ext uri="{BB962C8B-B14F-4D97-AF65-F5344CB8AC3E}">
        <p14:creationId xmlns:p14="http://schemas.microsoft.com/office/powerpoint/2010/main" val="1114924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Väliotsikko dia 3">
  <p:cSld name="Väliotsikko dia 3">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15"/>
          <p:cNvSpPr/>
          <p:nvPr/>
        </p:nvSpPr>
        <p:spPr>
          <a:xfrm>
            <a:off x="0" y="0"/>
            <a:ext cx="5367403" cy="6858000"/>
          </a:xfrm>
          <a:prstGeom prst="rect">
            <a:avLst/>
          </a:prstGeom>
          <a:gradFill>
            <a:gsLst>
              <a:gs pos="0">
                <a:srgbClr val="3C0047"/>
              </a:gs>
              <a:gs pos="100000">
                <a:srgbClr val="3C0047">
                  <a:alpha val="0"/>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 name="Google Shape;58;p15"/>
          <p:cNvSpPr txBox="1">
            <a:spLocks noGrp="1"/>
          </p:cNvSpPr>
          <p:nvPr>
            <p:ph type="ctrTitle"/>
          </p:nvPr>
        </p:nvSpPr>
        <p:spPr>
          <a:xfrm>
            <a:off x="1375954" y="648389"/>
            <a:ext cx="9283337" cy="2938463"/>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400"/>
              <a:buFont typeface="Josefin Sans"/>
              <a:buNone/>
              <a:defRPr sz="4400" b="1" cap="none">
                <a:solidFill>
                  <a:schemeClr val="lt1"/>
                </a:solidFill>
                <a:latin typeface="Josefin Sans"/>
                <a:ea typeface="Josefin Sans"/>
                <a:cs typeface="Josefin Sans"/>
                <a:sym typeface="Josefin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15"/>
          <p:cNvSpPr txBox="1">
            <a:spLocks noGrp="1"/>
          </p:cNvSpPr>
          <p:nvPr>
            <p:ph type="subTitle" idx="1"/>
          </p:nvPr>
        </p:nvSpPr>
        <p:spPr>
          <a:xfrm>
            <a:off x="1375954" y="3678927"/>
            <a:ext cx="9283337" cy="1655762"/>
          </a:xfrm>
          <a:prstGeom prst="rect">
            <a:avLst/>
          </a:prstGeom>
          <a:noFill/>
          <a:ln>
            <a:noFill/>
          </a:ln>
          <a:effectLst>
            <a:outerShdw blurRad="50800" dist="38100" dir="2700000" algn="tl" rotWithShape="0">
              <a:srgbClr val="000000">
                <a:alpha val="40000"/>
              </a:srgbClr>
            </a:outerShdw>
          </a:effectLst>
        </p:spPr>
        <p:txBody>
          <a:bodyPr spcFirstLastPara="1" wrap="square" lIns="108000" tIns="45700" rIns="91425" bIns="45700" anchor="t" anchorCtr="0">
            <a:normAutofit/>
          </a:bodyPr>
          <a:lstStyle>
            <a:lvl1pPr lvl="0" algn="ctr">
              <a:lnSpc>
                <a:spcPct val="120000"/>
              </a:lnSpc>
              <a:spcBef>
                <a:spcPts val="600"/>
              </a:spcBef>
              <a:spcAft>
                <a:spcPts val="0"/>
              </a:spcAft>
              <a:buSzPts val="2400"/>
              <a:buNone/>
              <a:defRPr sz="2400">
                <a:solidFill>
                  <a:schemeClr val="lt1"/>
                </a:solidFill>
                <a:latin typeface="Roboto Slab"/>
                <a:ea typeface="Roboto Slab"/>
                <a:cs typeface="Roboto Slab"/>
                <a:sym typeface="Roboto Slab"/>
              </a:defRPr>
            </a:lvl1pPr>
            <a:lvl2pPr lvl="1" algn="ctr">
              <a:lnSpc>
                <a:spcPct val="100000"/>
              </a:lnSpc>
              <a:spcBef>
                <a:spcPts val="6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600"/>
              </a:spcBef>
              <a:spcAft>
                <a:spcPts val="0"/>
              </a:spcAft>
              <a:buSzPts val="1600"/>
              <a:buNone/>
              <a:defRPr sz="1600"/>
            </a:lvl4pPr>
            <a:lvl5pPr lvl="4" algn="ctr">
              <a:lnSpc>
                <a:spcPct val="100000"/>
              </a:lnSpc>
              <a:spcBef>
                <a:spcPts val="600"/>
              </a:spcBef>
              <a:spcAft>
                <a:spcPts val="0"/>
              </a:spcAft>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60" name="Google Shape;60;p15"/>
          <p:cNvPicPr preferRelativeResize="0"/>
          <p:nvPr/>
        </p:nvPicPr>
        <p:blipFill rotWithShape="1">
          <a:blip r:embed="rId3">
            <a:alphaModFix/>
          </a:blip>
          <a:srcRect/>
          <a:stretch/>
        </p:blipFill>
        <p:spPr>
          <a:xfrm>
            <a:off x="8874035" y="5748346"/>
            <a:ext cx="2388326" cy="519739"/>
          </a:xfrm>
          <a:prstGeom prst="rect">
            <a:avLst/>
          </a:prstGeom>
          <a:noFill/>
          <a:ln>
            <a:noFill/>
          </a:ln>
        </p:spPr>
      </p:pic>
    </p:spTree>
    <p:extLst>
      <p:ext uri="{BB962C8B-B14F-4D97-AF65-F5344CB8AC3E}">
        <p14:creationId xmlns:p14="http://schemas.microsoft.com/office/powerpoint/2010/main" val="8606213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Kuvallinen väliotsikkodia">
  <p:cSld name="Kuvallinen väliotsikkodia">
    <p:bg>
      <p:bgPr>
        <a:blipFill>
          <a:blip r:embed="rId2">
            <a:alphaModFix/>
          </a:blip>
          <a:stretch>
            <a:fillRect/>
          </a:stretch>
        </a:blipFill>
        <a:effectLst/>
      </p:bgPr>
    </p:bg>
    <p:spTree>
      <p:nvGrpSpPr>
        <p:cNvPr id="1" name="Shape 61"/>
        <p:cNvGrpSpPr/>
        <p:nvPr/>
      </p:nvGrpSpPr>
      <p:grpSpPr>
        <a:xfrm>
          <a:off x="0" y="0"/>
          <a:ext cx="0" cy="0"/>
          <a:chOff x="0" y="0"/>
          <a:chExt cx="0" cy="0"/>
        </a:xfrm>
      </p:grpSpPr>
      <p:sp>
        <p:nvSpPr>
          <p:cNvPr id="62" name="Google Shape;62;p16"/>
          <p:cNvSpPr/>
          <p:nvPr/>
        </p:nvSpPr>
        <p:spPr>
          <a:xfrm>
            <a:off x="0" y="0"/>
            <a:ext cx="8460377" cy="6858000"/>
          </a:xfrm>
          <a:prstGeom prst="rect">
            <a:avLst/>
          </a:prstGeom>
          <a:gradFill>
            <a:gsLst>
              <a:gs pos="0">
                <a:srgbClr val="2D4280">
                  <a:alpha val="71764"/>
                </a:srgbClr>
              </a:gs>
              <a:gs pos="46000">
                <a:srgbClr val="2D4280">
                  <a:alpha val="71764"/>
                </a:srgbClr>
              </a:gs>
              <a:gs pos="100000">
                <a:srgbClr val="2D4280">
                  <a:alpha val="0"/>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3" name="Google Shape;63;p16"/>
          <p:cNvSpPr txBox="1">
            <a:spLocks noGrp="1"/>
          </p:cNvSpPr>
          <p:nvPr>
            <p:ph type="ctrTitle"/>
          </p:nvPr>
        </p:nvSpPr>
        <p:spPr>
          <a:xfrm>
            <a:off x="509451" y="423843"/>
            <a:ext cx="4667795" cy="316301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Josefin Sans"/>
              <a:buNone/>
              <a:defRPr sz="4800" b="1" cap="none">
                <a:solidFill>
                  <a:schemeClr val="lt1"/>
                </a:solidFill>
                <a:latin typeface="Josefin Sans"/>
                <a:ea typeface="Josefin Sans"/>
                <a:cs typeface="Josefin Sans"/>
                <a:sym typeface="Josefin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16"/>
          <p:cNvSpPr txBox="1">
            <a:spLocks noGrp="1"/>
          </p:cNvSpPr>
          <p:nvPr>
            <p:ph type="subTitle" idx="1"/>
          </p:nvPr>
        </p:nvSpPr>
        <p:spPr>
          <a:xfrm>
            <a:off x="509451" y="3678927"/>
            <a:ext cx="4667795" cy="2933794"/>
          </a:xfrm>
          <a:prstGeom prst="rect">
            <a:avLst/>
          </a:prstGeom>
          <a:noFill/>
          <a:ln>
            <a:noFill/>
          </a:ln>
        </p:spPr>
        <p:txBody>
          <a:bodyPr spcFirstLastPara="1" wrap="square" lIns="108000" tIns="45700" rIns="91425" bIns="45700" anchor="t" anchorCtr="0">
            <a:normAutofit/>
          </a:bodyPr>
          <a:lstStyle>
            <a:lvl1pPr lvl="0" algn="ctr">
              <a:lnSpc>
                <a:spcPct val="120000"/>
              </a:lnSpc>
              <a:spcBef>
                <a:spcPts val="600"/>
              </a:spcBef>
              <a:spcAft>
                <a:spcPts val="0"/>
              </a:spcAft>
              <a:buSzPts val="2200"/>
              <a:buNone/>
              <a:defRPr sz="2200">
                <a:solidFill>
                  <a:schemeClr val="lt1"/>
                </a:solidFill>
                <a:latin typeface="Roboto Slab"/>
                <a:ea typeface="Roboto Slab"/>
                <a:cs typeface="Roboto Slab"/>
                <a:sym typeface="Roboto Slab"/>
              </a:defRPr>
            </a:lvl1pPr>
            <a:lvl2pPr lvl="1" algn="ctr">
              <a:lnSpc>
                <a:spcPct val="100000"/>
              </a:lnSpc>
              <a:spcBef>
                <a:spcPts val="6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600"/>
              </a:spcBef>
              <a:spcAft>
                <a:spcPts val="0"/>
              </a:spcAft>
              <a:buSzPts val="1600"/>
              <a:buNone/>
              <a:defRPr sz="1600"/>
            </a:lvl4pPr>
            <a:lvl5pPr lvl="4" algn="ctr">
              <a:lnSpc>
                <a:spcPct val="100000"/>
              </a:lnSpc>
              <a:spcBef>
                <a:spcPts val="600"/>
              </a:spcBef>
              <a:spcAft>
                <a:spcPts val="0"/>
              </a:spcAft>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65" name="Google Shape;65;p16"/>
          <p:cNvPicPr preferRelativeResize="0"/>
          <p:nvPr/>
        </p:nvPicPr>
        <p:blipFill rotWithShape="1">
          <a:blip r:embed="rId3">
            <a:alphaModFix/>
          </a:blip>
          <a:srcRect/>
          <a:stretch/>
        </p:blipFill>
        <p:spPr>
          <a:xfrm>
            <a:off x="8874035" y="5748346"/>
            <a:ext cx="2388326" cy="519739"/>
          </a:xfrm>
          <a:prstGeom prst="rect">
            <a:avLst/>
          </a:prstGeom>
          <a:noFill/>
          <a:ln>
            <a:noFill/>
          </a:ln>
        </p:spPr>
      </p:pic>
    </p:spTree>
    <p:extLst>
      <p:ext uri="{BB962C8B-B14F-4D97-AF65-F5344CB8AC3E}">
        <p14:creationId xmlns:p14="http://schemas.microsoft.com/office/powerpoint/2010/main" val="24852427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Otsikko ja sisältö tummalla taustalla" type="obj">
  <p:cSld name="Otsikko ja sisältö tummalla taustalla">
    <p:bg>
      <p:bgPr>
        <a:blipFill>
          <a:blip r:embed="rId2">
            <a:alphaModFix/>
          </a:blip>
          <a:stretch>
            <a:fillRect/>
          </a:stretch>
        </a:blipFill>
        <a:effectLst/>
      </p:bgPr>
    </p:bg>
    <p:spTree>
      <p:nvGrpSpPr>
        <p:cNvPr id="1" name="Shape 66"/>
        <p:cNvGrpSpPr/>
        <p:nvPr/>
      </p:nvGrpSpPr>
      <p:grpSpPr>
        <a:xfrm>
          <a:off x="0" y="0"/>
          <a:ext cx="0" cy="0"/>
          <a:chOff x="0" y="0"/>
          <a:chExt cx="0" cy="0"/>
        </a:xfrm>
      </p:grpSpPr>
      <p:sp>
        <p:nvSpPr>
          <p:cNvPr id="67" name="Google Shape;67;p17"/>
          <p:cNvSpPr txBox="1">
            <a:spLocks noGrp="1"/>
          </p:cNvSpPr>
          <p:nvPr>
            <p:ph type="sldNum" idx="12"/>
          </p:nvPr>
        </p:nvSpPr>
        <p:spPr>
          <a:xfrm>
            <a:off x="10842171" y="6469561"/>
            <a:ext cx="966652"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000" b="1">
                <a:solidFill>
                  <a:schemeClr val="lt1"/>
                </a:solidFill>
                <a:latin typeface="Open Sans"/>
                <a:ea typeface="Open Sans"/>
                <a:cs typeface="Open Sans"/>
                <a:sym typeface="Open Sans"/>
              </a:defRPr>
            </a:lvl1pPr>
            <a:lvl2pPr marL="0" lvl="1" indent="0" algn="r">
              <a:spcBef>
                <a:spcPts val="0"/>
              </a:spcBef>
              <a:buNone/>
              <a:defRPr sz="1000" b="1">
                <a:solidFill>
                  <a:schemeClr val="lt1"/>
                </a:solidFill>
                <a:latin typeface="Open Sans"/>
                <a:ea typeface="Open Sans"/>
                <a:cs typeface="Open Sans"/>
                <a:sym typeface="Open Sans"/>
              </a:defRPr>
            </a:lvl2pPr>
            <a:lvl3pPr marL="0" lvl="2" indent="0" algn="r">
              <a:spcBef>
                <a:spcPts val="0"/>
              </a:spcBef>
              <a:buNone/>
              <a:defRPr sz="1000" b="1">
                <a:solidFill>
                  <a:schemeClr val="lt1"/>
                </a:solidFill>
                <a:latin typeface="Open Sans"/>
                <a:ea typeface="Open Sans"/>
                <a:cs typeface="Open Sans"/>
                <a:sym typeface="Open Sans"/>
              </a:defRPr>
            </a:lvl3pPr>
            <a:lvl4pPr marL="0" lvl="3" indent="0" algn="r">
              <a:spcBef>
                <a:spcPts val="0"/>
              </a:spcBef>
              <a:buNone/>
              <a:defRPr sz="1000" b="1">
                <a:solidFill>
                  <a:schemeClr val="lt1"/>
                </a:solidFill>
                <a:latin typeface="Open Sans"/>
                <a:ea typeface="Open Sans"/>
                <a:cs typeface="Open Sans"/>
                <a:sym typeface="Open Sans"/>
              </a:defRPr>
            </a:lvl4pPr>
            <a:lvl5pPr marL="0" lvl="4" indent="0" algn="r">
              <a:spcBef>
                <a:spcPts val="0"/>
              </a:spcBef>
              <a:buNone/>
              <a:defRPr sz="1000" b="1">
                <a:solidFill>
                  <a:schemeClr val="lt1"/>
                </a:solidFill>
                <a:latin typeface="Open Sans"/>
                <a:ea typeface="Open Sans"/>
                <a:cs typeface="Open Sans"/>
                <a:sym typeface="Open Sans"/>
              </a:defRPr>
            </a:lvl5pPr>
            <a:lvl6pPr marL="0" lvl="5" indent="0" algn="r">
              <a:spcBef>
                <a:spcPts val="0"/>
              </a:spcBef>
              <a:buNone/>
              <a:defRPr sz="1000" b="1">
                <a:solidFill>
                  <a:schemeClr val="lt1"/>
                </a:solidFill>
                <a:latin typeface="Open Sans"/>
                <a:ea typeface="Open Sans"/>
                <a:cs typeface="Open Sans"/>
                <a:sym typeface="Open Sans"/>
              </a:defRPr>
            </a:lvl6pPr>
            <a:lvl7pPr marL="0" lvl="6" indent="0" algn="r">
              <a:spcBef>
                <a:spcPts val="0"/>
              </a:spcBef>
              <a:buNone/>
              <a:defRPr sz="1000" b="1">
                <a:solidFill>
                  <a:schemeClr val="lt1"/>
                </a:solidFill>
                <a:latin typeface="Open Sans"/>
                <a:ea typeface="Open Sans"/>
                <a:cs typeface="Open Sans"/>
                <a:sym typeface="Open Sans"/>
              </a:defRPr>
            </a:lvl7pPr>
            <a:lvl8pPr marL="0" lvl="7" indent="0" algn="r">
              <a:spcBef>
                <a:spcPts val="0"/>
              </a:spcBef>
              <a:buNone/>
              <a:defRPr sz="1000" b="1">
                <a:solidFill>
                  <a:schemeClr val="lt1"/>
                </a:solidFill>
                <a:latin typeface="Open Sans"/>
                <a:ea typeface="Open Sans"/>
                <a:cs typeface="Open Sans"/>
                <a:sym typeface="Open Sans"/>
              </a:defRPr>
            </a:lvl8pPr>
            <a:lvl9pPr marL="0" lvl="8" indent="0" algn="r">
              <a:spcBef>
                <a:spcPts val="0"/>
              </a:spcBef>
              <a:buNone/>
              <a:defRPr sz="1000" b="1">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fi-FI"/>
              <a:t>‹#›</a:t>
            </a:fld>
            <a:endParaRPr/>
          </a:p>
        </p:txBody>
      </p:sp>
      <p:sp>
        <p:nvSpPr>
          <p:cNvPr id="68" name="Google Shape;68;p17"/>
          <p:cNvSpPr txBox="1">
            <a:spLocks noGrp="1"/>
          </p:cNvSpPr>
          <p:nvPr>
            <p:ph type="title"/>
          </p:nvPr>
        </p:nvSpPr>
        <p:spPr>
          <a:xfrm>
            <a:off x="838200" y="735107"/>
            <a:ext cx="10515600" cy="63973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Josefin Sans"/>
              <a:buNone/>
              <a:defRPr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7"/>
          <p:cNvSpPr txBox="1">
            <a:spLocks noGrp="1"/>
          </p:cNvSpPr>
          <p:nvPr>
            <p:ph type="body" idx="1"/>
          </p:nvPr>
        </p:nvSpPr>
        <p:spPr>
          <a:xfrm>
            <a:off x="838200" y="1649225"/>
            <a:ext cx="10515600" cy="4473668"/>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70" name="Google Shape;70;p17"/>
          <p:cNvPicPr preferRelativeResize="0"/>
          <p:nvPr/>
        </p:nvPicPr>
        <p:blipFill rotWithShape="1">
          <a:blip r:embed="rId3">
            <a:alphaModFix/>
          </a:blip>
          <a:srcRect/>
          <a:stretch/>
        </p:blipFill>
        <p:spPr>
          <a:xfrm>
            <a:off x="9194074" y="5664321"/>
            <a:ext cx="2159726" cy="512641"/>
          </a:xfrm>
          <a:prstGeom prst="rect">
            <a:avLst/>
          </a:prstGeom>
          <a:noFill/>
          <a:ln>
            <a:noFill/>
          </a:ln>
        </p:spPr>
      </p:pic>
    </p:spTree>
    <p:extLst>
      <p:ext uri="{BB962C8B-B14F-4D97-AF65-F5344CB8AC3E}">
        <p14:creationId xmlns:p14="http://schemas.microsoft.com/office/powerpoint/2010/main" val="40772825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Vertailu  tummalla taustalla" type="twoTxTwoObj">
  <p:cSld name="Vertailu  tummalla taustalla">
    <p:bg>
      <p:bgPr>
        <a:blipFill>
          <a:blip r:embed="rId2">
            <a:alphaModFix/>
          </a:blip>
          <a:stretch>
            <a:fillRect/>
          </a:stretch>
        </a:blipFill>
        <a:effectLst/>
      </p:bgPr>
    </p:bg>
    <p:spTree>
      <p:nvGrpSpPr>
        <p:cNvPr id="1" name="Shape 71"/>
        <p:cNvGrpSpPr/>
        <p:nvPr/>
      </p:nvGrpSpPr>
      <p:grpSpPr>
        <a:xfrm>
          <a:off x="0" y="0"/>
          <a:ext cx="0" cy="0"/>
          <a:chOff x="0" y="0"/>
          <a:chExt cx="0" cy="0"/>
        </a:xfrm>
      </p:grpSpPr>
      <p:sp>
        <p:nvSpPr>
          <p:cNvPr id="72" name="Google Shape;72;p18"/>
          <p:cNvSpPr txBox="1">
            <a:spLocks noGrp="1"/>
          </p:cNvSpPr>
          <p:nvPr>
            <p:ph type="title"/>
          </p:nvPr>
        </p:nvSpPr>
        <p:spPr>
          <a:xfrm>
            <a:off x="839788" y="828062"/>
            <a:ext cx="10515600" cy="8626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8"/>
          <p:cNvSpPr txBox="1">
            <a:spLocks noGrp="1"/>
          </p:cNvSpPr>
          <p:nvPr>
            <p:ph type="body" idx="1"/>
          </p:nvPr>
        </p:nvSpPr>
        <p:spPr>
          <a:xfrm>
            <a:off x="839788" y="1681163"/>
            <a:ext cx="5157787" cy="823912"/>
          </a:xfrm>
          <a:prstGeom prst="rect">
            <a:avLst/>
          </a:prstGeom>
          <a:noFill/>
          <a:ln>
            <a:noFill/>
          </a:ln>
        </p:spPr>
        <p:txBody>
          <a:bodyPr spcFirstLastPara="1" wrap="square" lIns="108000" tIns="45700" rIns="91425" bIns="45700" anchor="t" anchorCtr="0">
            <a:normAutofit/>
          </a:bodyPr>
          <a:lstStyle>
            <a:lvl1pPr marL="457200" lvl="0" indent="-228600" algn="l">
              <a:lnSpc>
                <a:spcPct val="100000"/>
              </a:lnSpc>
              <a:spcBef>
                <a:spcPts val="600"/>
              </a:spcBef>
              <a:spcAft>
                <a:spcPts val="0"/>
              </a:spcAft>
              <a:buSzPts val="2400"/>
              <a:buNone/>
              <a:defRPr sz="2400" b="1">
                <a:latin typeface="Roboto Slab Medium"/>
                <a:ea typeface="Roboto Slab Medium"/>
                <a:cs typeface="Roboto Slab Medium"/>
                <a:sym typeface="Roboto Slab Medium"/>
              </a:defRPr>
            </a:lvl1pPr>
            <a:lvl2pPr marL="914400" lvl="1" indent="-228600" algn="l">
              <a:lnSpc>
                <a:spcPct val="100000"/>
              </a:lnSpc>
              <a:spcBef>
                <a:spcPts val="600"/>
              </a:spcBef>
              <a:spcAft>
                <a:spcPts val="0"/>
              </a:spcAft>
              <a:buSzPts val="2000"/>
              <a:buNone/>
              <a:defRPr sz="2000" b="1"/>
            </a:lvl2pPr>
            <a:lvl3pPr marL="1371600" lvl="2" indent="-228600" algn="l">
              <a:lnSpc>
                <a:spcPct val="100000"/>
              </a:lnSpc>
              <a:spcBef>
                <a:spcPts val="600"/>
              </a:spcBef>
              <a:spcAft>
                <a:spcPts val="0"/>
              </a:spcAft>
              <a:buSzPts val="1800"/>
              <a:buNone/>
              <a:defRPr sz="1800" b="1"/>
            </a:lvl3pPr>
            <a:lvl4pPr marL="1828800" lvl="3" indent="-228600" algn="l">
              <a:lnSpc>
                <a:spcPct val="100000"/>
              </a:lnSpc>
              <a:spcBef>
                <a:spcPts val="600"/>
              </a:spcBef>
              <a:spcAft>
                <a:spcPts val="0"/>
              </a:spcAft>
              <a:buSzPts val="1600"/>
              <a:buNone/>
              <a:defRPr sz="1600" b="1"/>
            </a:lvl4pPr>
            <a:lvl5pPr marL="2286000" lvl="4" indent="-228600" algn="l">
              <a:lnSpc>
                <a:spcPct val="100000"/>
              </a:lnSpc>
              <a:spcBef>
                <a:spcPts val="600"/>
              </a:spcBef>
              <a:spcAft>
                <a:spcPts val="0"/>
              </a:spcAft>
              <a:buSzPts val="1600"/>
              <a:buNone/>
              <a:defRPr sz="1600" b="1"/>
            </a:lvl5pPr>
            <a:lvl6pPr marL="2743200" lvl="5" indent="-228600" algn="l">
              <a:lnSpc>
                <a:spcPct val="90000"/>
              </a:lnSpc>
              <a:spcBef>
                <a:spcPts val="6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4" name="Google Shape;74;p18"/>
          <p:cNvSpPr txBox="1">
            <a:spLocks noGrp="1"/>
          </p:cNvSpPr>
          <p:nvPr>
            <p:ph type="body" idx="2"/>
          </p:nvPr>
        </p:nvSpPr>
        <p:spPr>
          <a:xfrm>
            <a:off x="839788" y="2649013"/>
            <a:ext cx="5157787" cy="3540650"/>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8"/>
          <p:cNvSpPr txBox="1">
            <a:spLocks noGrp="1"/>
          </p:cNvSpPr>
          <p:nvPr>
            <p:ph type="body" idx="3"/>
          </p:nvPr>
        </p:nvSpPr>
        <p:spPr>
          <a:xfrm>
            <a:off x="6172200" y="1681163"/>
            <a:ext cx="5183188" cy="823912"/>
          </a:xfrm>
          <a:prstGeom prst="rect">
            <a:avLst/>
          </a:prstGeom>
          <a:noFill/>
          <a:ln>
            <a:noFill/>
          </a:ln>
        </p:spPr>
        <p:txBody>
          <a:bodyPr spcFirstLastPara="1" wrap="square" lIns="108000" tIns="45700" rIns="91425" bIns="45700" anchor="t" anchorCtr="0">
            <a:normAutofit/>
          </a:bodyPr>
          <a:lstStyle>
            <a:lvl1pPr marL="457200" lvl="0" indent="-228600" algn="l">
              <a:lnSpc>
                <a:spcPct val="100000"/>
              </a:lnSpc>
              <a:spcBef>
                <a:spcPts val="600"/>
              </a:spcBef>
              <a:spcAft>
                <a:spcPts val="0"/>
              </a:spcAft>
              <a:buSzPts val="2400"/>
              <a:buNone/>
              <a:defRPr sz="2400" b="1">
                <a:latin typeface="Roboto Slab Medium"/>
                <a:ea typeface="Roboto Slab Medium"/>
                <a:cs typeface="Roboto Slab Medium"/>
                <a:sym typeface="Roboto Slab Medium"/>
              </a:defRPr>
            </a:lvl1pPr>
            <a:lvl2pPr marL="914400" lvl="1" indent="-228600" algn="l">
              <a:lnSpc>
                <a:spcPct val="100000"/>
              </a:lnSpc>
              <a:spcBef>
                <a:spcPts val="600"/>
              </a:spcBef>
              <a:spcAft>
                <a:spcPts val="0"/>
              </a:spcAft>
              <a:buSzPts val="2000"/>
              <a:buNone/>
              <a:defRPr sz="2000" b="1"/>
            </a:lvl2pPr>
            <a:lvl3pPr marL="1371600" lvl="2" indent="-228600" algn="l">
              <a:lnSpc>
                <a:spcPct val="100000"/>
              </a:lnSpc>
              <a:spcBef>
                <a:spcPts val="600"/>
              </a:spcBef>
              <a:spcAft>
                <a:spcPts val="0"/>
              </a:spcAft>
              <a:buSzPts val="1800"/>
              <a:buNone/>
              <a:defRPr sz="1800" b="1"/>
            </a:lvl3pPr>
            <a:lvl4pPr marL="1828800" lvl="3" indent="-228600" algn="l">
              <a:lnSpc>
                <a:spcPct val="100000"/>
              </a:lnSpc>
              <a:spcBef>
                <a:spcPts val="600"/>
              </a:spcBef>
              <a:spcAft>
                <a:spcPts val="0"/>
              </a:spcAft>
              <a:buSzPts val="1600"/>
              <a:buNone/>
              <a:defRPr sz="1600" b="1"/>
            </a:lvl4pPr>
            <a:lvl5pPr marL="2286000" lvl="4" indent="-228600" algn="l">
              <a:lnSpc>
                <a:spcPct val="100000"/>
              </a:lnSpc>
              <a:spcBef>
                <a:spcPts val="600"/>
              </a:spcBef>
              <a:spcAft>
                <a:spcPts val="0"/>
              </a:spcAft>
              <a:buSzPts val="1600"/>
              <a:buNone/>
              <a:defRPr sz="1600" b="1"/>
            </a:lvl5pPr>
            <a:lvl6pPr marL="2743200" lvl="5" indent="-228600" algn="l">
              <a:lnSpc>
                <a:spcPct val="90000"/>
              </a:lnSpc>
              <a:spcBef>
                <a:spcPts val="6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6" name="Google Shape;76;p18"/>
          <p:cNvSpPr txBox="1">
            <a:spLocks noGrp="1"/>
          </p:cNvSpPr>
          <p:nvPr>
            <p:ph type="body" idx="4"/>
          </p:nvPr>
        </p:nvSpPr>
        <p:spPr>
          <a:xfrm>
            <a:off x="6172200" y="2649013"/>
            <a:ext cx="5183188" cy="3540650"/>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8"/>
          <p:cNvSpPr txBox="1">
            <a:spLocks noGrp="1"/>
          </p:cNvSpPr>
          <p:nvPr>
            <p:ph type="sldNum" idx="12"/>
          </p:nvPr>
        </p:nvSpPr>
        <p:spPr>
          <a:xfrm>
            <a:off x="10842171" y="6469561"/>
            <a:ext cx="966652"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000" b="1">
                <a:solidFill>
                  <a:schemeClr val="lt1"/>
                </a:solidFill>
                <a:latin typeface="Open Sans"/>
                <a:ea typeface="Open Sans"/>
                <a:cs typeface="Open Sans"/>
                <a:sym typeface="Open Sans"/>
              </a:defRPr>
            </a:lvl1pPr>
            <a:lvl2pPr marL="0" lvl="1" indent="0" algn="r">
              <a:spcBef>
                <a:spcPts val="0"/>
              </a:spcBef>
              <a:buNone/>
              <a:defRPr sz="1000" b="1">
                <a:solidFill>
                  <a:schemeClr val="lt1"/>
                </a:solidFill>
                <a:latin typeface="Open Sans"/>
                <a:ea typeface="Open Sans"/>
                <a:cs typeface="Open Sans"/>
                <a:sym typeface="Open Sans"/>
              </a:defRPr>
            </a:lvl2pPr>
            <a:lvl3pPr marL="0" lvl="2" indent="0" algn="r">
              <a:spcBef>
                <a:spcPts val="0"/>
              </a:spcBef>
              <a:buNone/>
              <a:defRPr sz="1000" b="1">
                <a:solidFill>
                  <a:schemeClr val="lt1"/>
                </a:solidFill>
                <a:latin typeface="Open Sans"/>
                <a:ea typeface="Open Sans"/>
                <a:cs typeface="Open Sans"/>
                <a:sym typeface="Open Sans"/>
              </a:defRPr>
            </a:lvl3pPr>
            <a:lvl4pPr marL="0" lvl="3" indent="0" algn="r">
              <a:spcBef>
                <a:spcPts val="0"/>
              </a:spcBef>
              <a:buNone/>
              <a:defRPr sz="1000" b="1">
                <a:solidFill>
                  <a:schemeClr val="lt1"/>
                </a:solidFill>
                <a:latin typeface="Open Sans"/>
                <a:ea typeface="Open Sans"/>
                <a:cs typeface="Open Sans"/>
                <a:sym typeface="Open Sans"/>
              </a:defRPr>
            </a:lvl4pPr>
            <a:lvl5pPr marL="0" lvl="4" indent="0" algn="r">
              <a:spcBef>
                <a:spcPts val="0"/>
              </a:spcBef>
              <a:buNone/>
              <a:defRPr sz="1000" b="1">
                <a:solidFill>
                  <a:schemeClr val="lt1"/>
                </a:solidFill>
                <a:latin typeface="Open Sans"/>
                <a:ea typeface="Open Sans"/>
                <a:cs typeface="Open Sans"/>
                <a:sym typeface="Open Sans"/>
              </a:defRPr>
            </a:lvl5pPr>
            <a:lvl6pPr marL="0" lvl="5" indent="0" algn="r">
              <a:spcBef>
                <a:spcPts val="0"/>
              </a:spcBef>
              <a:buNone/>
              <a:defRPr sz="1000" b="1">
                <a:solidFill>
                  <a:schemeClr val="lt1"/>
                </a:solidFill>
                <a:latin typeface="Open Sans"/>
                <a:ea typeface="Open Sans"/>
                <a:cs typeface="Open Sans"/>
                <a:sym typeface="Open Sans"/>
              </a:defRPr>
            </a:lvl6pPr>
            <a:lvl7pPr marL="0" lvl="6" indent="0" algn="r">
              <a:spcBef>
                <a:spcPts val="0"/>
              </a:spcBef>
              <a:buNone/>
              <a:defRPr sz="1000" b="1">
                <a:solidFill>
                  <a:schemeClr val="lt1"/>
                </a:solidFill>
                <a:latin typeface="Open Sans"/>
                <a:ea typeface="Open Sans"/>
                <a:cs typeface="Open Sans"/>
                <a:sym typeface="Open Sans"/>
              </a:defRPr>
            </a:lvl7pPr>
            <a:lvl8pPr marL="0" lvl="7" indent="0" algn="r">
              <a:spcBef>
                <a:spcPts val="0"/>
              </a:spcBef>
              <a:buNone/>
              <a:defRPr sz="1000" b="1">
                <a:solidFill>
                  <a:schemeClr val="lt1"/>
                </a:solidFill>
                <a:latin typeface="Open Sans"/>
                <a:ea typeface="Open Sans"/>
                <a:cs typeface="Open Sans"/>
                <a:sym typeface="Open Sans"/>
              </a:defRPr>
            </a:lvl8pPr>
            <a:lvl9pPr marL="0" lvl="8" indent="0" algn="r">
              <a:spcBef>
                <a:spcPts val="0"/>
              </a:spcBef>
              <a:buNone/>
              <a:defRPr sz="1000" b="1">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fi-FI"/>
              <a:t>‹#›</a:t>
            </a:fld>
            <a:endParaRPr/>
          </a:p>
        </p:txBody>
      </p:sp>
    </p:spTree>
    <p:extLst>
      <p:ext uri="{BB962C8B-B14F-4D97-AF65-F5344CB8AC3E}">
        <p14:creationId xmlns:p14="http://schemas.microsoft.com/office/powerpoint/2010/main" val="22173454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erus otsikko ja sisältö dia">
  <p:cSld name="Perus otsikko ja sisältö dia">
    <p:bg>
      <p:bgPr>
        <a:blipFill>
          <a:blip r:embed="rId2">
            <a:alphaModFix/>
          </a:blip>
          <a:stretch>
            <a:fillRect/>
          </a:stretch>
        </a:blipFill>
        <a:effectLst/>
      </p:bgPr>
    </p:bg>
    <p:spTree>
      <p:nvGrpSpPr>
        <p:cNvPr id="1" name="Shape 78"/>
        <p:cNvGrpSpPr/>
        <p:nvPr/>
      </p:nvGrpSpPr>
      <p:grpSpPr>
        <a:xfrm>
          <a:off x="0" y="0"/>
          <a:ext cx="0" cy="0"/>
          <a:chOff x="0" y="0"/>
          <a:chExt cx="0" cy="0"/>
        </a:xfrm>
      </p:grpSpPr>
      <p:sp>
        <p:nvSpPr>
          <p:cNvPr id="79" name="Google Shape;79;p19"/>
          <p:cNvSpPr txBox="1">
            <a:spLocks noGrp="1"/>
          </p:cNvSpPr>
          <p:nvPr>
            <p:ph type="title"/>
          </p:nvPr>
        </p:nvSpPr>
        <p:spPr>
          <a:xfrm>
            <a:off x="535577" y="1214718"/>
            <a:ext cx="11046823" cy="466164"/>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Josefin Sans"/>
              <a:buNone/>
              <a:defRPr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9"/>
          <p:cNvSpPr txBox="1">
            <a:spLocks noGrp="1"/>
          </p:cNvSpPr>
          <p:nvPr>
            <p:ph type="body" idx="1"/>
          </p:nvPr>
        </p:nvSpPr>
        <p:spPr>
          <a:xfrm>
            <a:off x="535577" y="2142565"/>
            <a:ext cx="11046823" cy="4500305"/>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9"/>
          <p:cNvSpPr txBox="1">
            <a:spLocks noGrp="1"/>
          </p:cNvSpPr>
          <p:nvPr>
            <p:ph type="sldNum" idx="12"/>
          </p:nvPr>
        </p:nvSpPr>
        <p:spPr>
          <a:xfrm>
            <a:off x="10842171" y="6469561"/>
            <a:ext cx="966652"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000" b="1">
                <a:solidFill>
                  <a:schemeClr val="accent1"/>
                </a:solidFill>
                <a:latin typeface="Open Sans"/>
                <a:ea typeface="Open Sans"/>
                <a:cs typeface="Open Sans"/>
                <a:sym typeface="Open Sans"/>
              </a:defRPr>
            </a:lvl1pPr>
            <a:lvl2pPr marL="0" lvl="1" indent="0" algn="r">
              <a:spcBef>
                <a:spcPts val="0"/>
              </a:spcBef>
              <a:buNone/>
              <a:defRPr sz="1000" b="1">
                <a:solidFill>
                  <a:schemeClr val="accent1"/>
                </a:solidFill>
                <a:latin typeface="Open Sans"/>
                <a:ea typeface="Open Sans"/>
                <a:cs typeface="Open Sans"/>
                <a:sym typeface="Open Sans"/>
              </a:defRPr>
            </a:lvl2pPr>
            <a:lvl3pPr marL="0" lvl="2" indent="0" algn="r">
              <a:spcBef>
                <a:spcPts val="0"/>
              </a:spcBef>
              <a:buNone/>
              <a:defRPr sz="1000" b="1">
                <a:solidFill>
                  <a:schemeClr val="accent1"/>
                </a:solidFill>
                <a:latin typeface="Open Sans"/>
                <a:ea typeface="Open Sans"/>
                <a:cs typeface="Open Sans"/>
                <a:sym typeface="Open Sans"/>
              </a:defRPr>
            </a:lvl3pPr>
            <a:lvl4pPr marL="0" lvl="3" indent="0" algn="r">
              <a:spcBef>
                <a:spcPts val="0"/>
              </a:spcBef>
              <a:buNone/>
              <a:defRPr sz="1000" b="1">
                <a:solidFill>
                  <a:schemeClr val="accent1"/>
                </a:solidFill>
                <a:latin typeface="Open Sans"/>
                <a:ea typeface="Open Sans"/>
                <a:cs typeface="Open Sans"/>
                <a:sym typeface="Open Sans"/>
              </a:defRPr>
            </a:lvl4pPr>
            <a:lvl5pPr marL="0" lvl="4" indent="0" algn="r">
              <a:spcBef>
                <a:spcPts val="0"/>
              </a:spcBef>
              <a:buNone/>
              <a:defRPr sz="1000" b="1">
                <a:solidFill>
                  <a:schemeClr val="accent1"/>
                </a:solidFill>
                <a:latin typeface="Open Sans"/>
                <a:ea typeface="Open Sans"/>
                <a:cs typeface="Open Sans"/>
                <a:sym typeface="Open Sans"/>
              </a:defRPr>
            </a:lvl5pPr>
            <a:lvl6pPr marL="0" lvl="5" indent="0" algn="r">
              <a:spcBef>
                <a:spcPts val="0"/>
              </a:spcBef>
              <a:buNone/>
              <a:defRPr sz="1000" b="1">
                <a:solidFill>
                  <a:schemeClr val="accent1"/>
                </a:solidFill>
                <a:latin typeface="Open Sans"/>
                <a:ea typeface="Open Sans"/>
                <a:cs typeface="Open Sans"/>
                <a:sym typeface="Open Sans"/>
              </a:defRPr>
            </a:lvl6pPr>
            <a:lvl7pPr marL="0" lvl="6" indent="0" algn="r">
              <a:spcBef>
                <a:spcPts val="0"/>
              </a:spcBef>
              <a:buNone/>
              <a:defRPr sz="1000" b="1">
                <a:solidFill>
                  <a:schemeClr val="accent1"/>
                </a:solidFill>
                <a:latin typeface="Open Sans"/>
                <a:ea typeface="Open Sans"/>
                <a:cs typeface="Open Sans"/>
                <a:sym typeface="Open Sans"/>
              </a:defRPr>
            </a:lvl7pPr>
            <a:lvl8pPr marL="0" lvl="7" indent="0" algn="r">
              <a:spcBef>
                <a:spcPts val="0"/>
              </a:spcBef>
              <a:buNone/>
              <a:defRPr sz="1000" b="1">
                <a:solidFill>
                  <a:schemeClr val="accent1"/>
                </a:solidFill>
                <a:latin typeface="Open Sans"/>
                <a:ea typeface="Open Sans"/>
                <a:cs typeface="Open Sans"/>
                <a:sym typeface="Open Sans"/>
              </a:defRPr>
            </a:lvl8pPr>
            <a:lvl9pPr marL="0" lvl="8" indent="0" algn="r">
              <a:spcBef>
                <a:spcPts val="0"/>
              </a:spcBef>
              <a:buNone/>
              <a:defRPr sz="1000" b="1">
                <a:solidFill>
                  <a:schemeClr val="accen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fi-FI"/>
              <a:t>‹#›</a:t>
            </a:fld>
            <a:endParaRPr/>
          </a:p>
        </p:txBody>
      </p:sp>
    </p:spTree>
    <p:extLst>
      <p:ext uri="{BB962C8B-B14F-4D97-AF65-F5344CB8AC3E}">
        <p14:creationId xmlns:p14="http://schemas.microsoft.com/office/powerpoint/2010/main" val="38480850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Perus otsikko ja sisältö logolla">
  <p:cSld name="Perus otsikko ja sisältö logolla">
    <p:bg>
      <p:bgPr>
        <a:blipFill>
          <a:blip r:embed="rId2">
            <a:alphaModFix/>
          </a:blip>
          <a:stretch>
            <a:fillRect/>
          </a:stretch>
        </a:blipFill>
        <a:effectLst/>
      </p:bgPr>
    </p:bg>
    <p:spTree>
      <p:nvGrpSpPr>
        <p:cNvPr id="1" name="Shape 82"/>
        <p:cNvGrpSpPr/>
        <p:nvPr/>
      </p:nvGrpSpPr>
      <p:grpSpPr>
        <a:xfrm>
          <a:off x="0" y="0"/>
          <a:ext cx="0" cy="0"/>
          <a:chOff x="0" y="0"/>
          <a:chExt cx="0" cy="0"/>
        </a:xfrm>
      </p:grpSpPr>
      <p:sp>
        <p:nvSpPr>
          <p:cNvPr id="83" name="Google Shape;83;p20"/>
          <p:cNvSpPr txBox="1">
            <a:spLocks noGrp="1"/>
          </p:cNvSpPr>
          <p:nvPr>
            <p:ph type="title"/>
          </p:nvPr>
        </p:nvSpPr>
        <p:spPr>
          <a:xfrm>
            <a:off x="535577" y="1145943"/>
            <a:ext cx="11046823" cy="682857"/>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Josefin Sans"/>
              <a:buNone/>
              <a:defRPr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0"/>
          <p:cNvSpPr txBox="1">
            <a:spLocks noGrp="1"/>
          </p:cNvSpPr>
          <p:nvPr>
            <p:ph type="body" idx="1"/>
          </p:nvPr>
        </p:nvSpPr>
        <p:spPr>
          <a:xfrm>
            <a:off x="535577" y="1946535"/>
            <a:ext cx="11046823" cy="3857918"/>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20"/>
          <p:cNvSpPr txBox="1">
            <a:spLocks noGrp="1"/>
          </p:cNvSpPr>
          <p:nvPr>
            <p:ph type="dt" idx="10"/>
          </p:nvPr>
        </p:nvSpPr>
        <p:spPr>
          <a:xfrm>
            <a:off x="535577" y="6192401"/>
            <a:ext cx="102543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0"/>
          <p:cNvSpPr txBox="1">
            <a:spLocks noGrp="1"/>
          </p:cNvSpPr>
          <p:nvPr>
            <p:ph type="ftr" idx="11"/>
          </p:nvPr>
        </p:nvSpPr>
        <p:spPr>
          <a:xfrm>
            <a:off x="1757239" y="6192401"/>
            <a:ext cx="6380922"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0"/>
          <p:cNvSpPr txBox="1">
            <a:spLocks noGrp="1"/>
          </p:cNvSpPr>
          <p:nvPr>
            <p:ph type="sldNum" idx="12"/>
          </p:nvPr>
        </p:nvSpPr>
        <p:spPr>
          <a:xfrm>
            <a:off x="8304947" y="6192401"/>
            <a:ext cx="61177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i-FI"/>
              <a:t>‹#›</a:t>
            </a:fld>
            <a:endParaRPr/>
          </a:p>
        </p:txBody>
      </p:sp>
      <p:pic>
        <p:nvPicPr>
          <p:cNvPr id="88" name="Google Shape;88;p20"/>
          <p:cNvPicPr preferRelativeResize="0"/>
          <p:nvPr/>
        </p:nvPicPr>
        <p:blipFill rotWithShape="1">
          <a:blip r:embed="rId3">
            <a:alphaModFix/>
          </a:blip>
          <a:srcRect/>
          <a:stretch/>
        </p:blipFill>
        <p:spPr>
          <a:xfrm>
            <a:off x="9456467" y="6092835"/>
            <a:ext cx="2159726" cy="512641"/>
          </a:xfrm>
          <a:prstGeom prst="rect">
            <a:avLst/>
          </a:prstGeom>
          <a:noFill/>
          <a:ln>
            <a:noFill/>
          </a:ln>
        </p:spPr>
      </p:pic>
    </p:spTree>
    <p:extLst>
      <p:ext uri="{BB962C8B-B14F-4D97-AF65-F5344CB8AC3E}">
        <p14:creationId xmlns:p14="http://schemas.microsoft.com/office/powerpoint/2010/main" val="39788850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Kaksi sisältökohdetta logolla" type="twoObj">
  <p:cSld name="Kaksi sisältökohdetta logolla">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21"/>
          <p:cNvSpPr txBox="1">
            <a:spLocks noGrp="1"/>
          </p:cNvSpPr>
          <p:nvPr>
            <p:ph type="title"/>
          </p:nvPr>
        </p:nvSpPr>
        <p:spPr>
          <a:xfrm>
            <a:off x="838200" y="1204809"/>
            <a:ext cx="10515600" cy="63968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Josefin Sans"/>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21"/>
          <p:cNvSpPr txBox="1">
            <a:spLocks noGrp="1"/>
          </p:cNvSpPr>
          <p:nvPr>
            <p:ph type="body" idx="1"/>
          </p:nvPr>
        </p:nvSpPr>
        <p:spPr>
          <a:xfrm>
            <a:off x="838200" y="2081349"/>
            <a:ext cx="5181600" cy="3683726"/>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2" name="Google Shape;92;p21"/>
          <p:cNvSpPr txBox="1">
            <a:spLocks noGrp="1"/>
          </p:cNvSpPr>
          <p:nvPr>
            <p:ph type="body" idx="2"/>
          </p:nvPr>
        </p:nvSpPr>
        <p:spPr>
          <a:xfrm>
            <a:off x="6172200" y="2081349"/>
            <a:ext cx="5181600" cy="3683726"/>
          </a:xfrm>
          <a:prstGeom prst="rect">
            <a:avLst/>
          </a:prstGeom>
          <a:noFill/>
          <a:ln>
            <a:noFill/>
          </a:ln>
        </p:spPr>
        <p:txBody>
          <a:bodyPr spcFirstLastPara="1" wrap="square" lIns="108000" tIns="45700" rIns="91425" bIns="45700" anchor="t" anchorCtr="0">
            <a:normAutofit/>
          </a:bodyPr>
          <a:lstStyle>
            <a:lvl1pPr marL="457200" lvl="0" indent="-381000" algn="l">
              <a:lnSpc>
                <a:spcPct val="100000"/>
              </a:lnSpc>
              <a:spcBef>
                <a:spcPts val="600"/>
              </a:spcBef>
              <a:spcAft>
                <a:spcPts val="0"/>
              </a:spcAft>
              <a:buSzPts val="2400"/>
              <a:buChar char="■"/>
              <a:defRPr sz="2400"/>
            </a:lvl1pPr>
            <a:lvl2pPr marL="914400" lvl="1" indent="-368300" algn="l">
              <a:lnSpc>
                <a:spcPct val="100000"/>
              </a:lnSpc>
              <a:spcBef>
                <a:spcPts val="600"/>
              </a:spcBef>
              <a:spcAft>
                <a:spcPts val="0"/>
              </a:spcAft>
              <a:buSzPts val="2200"/>
              <a:buChar char="▪"/>
              <a:defRPr sz="22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21"/>
          <p:cNvSpPr txBox="1">
            <a:spLocks noGrp="1"/>
          </p:cNvSpPr>
          <p:nvPr>
            <p:ph type="dt" idx="10"/>
          </p:nvPr>
        </p:nvSpPr>
        <p:spPr>
          <a:xfrm>
            <a:off x="838200" y="6199596"/>
            <a:ext cx="102543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1"/>
          <p:cNvSpPr txBox="1">
            <a:spLocks noGrp="1"/>
          </p:cNvSpPr>
          <p:nvPr>
            <p:ph type="ftr" idx="11"/>
          </p:nvPr>
        </p:nvSpPr>
        <p:spPr>
          <a:xfrm>
            <a:off x="2002971" y="6199596"/>
            <a:ext cx="567363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21"/>
          <p:cNvSpPr txBox="1">
            <a:spLocks noGrp="1"/>
          </p:cNvSpPr>
          <p:nvPr>
            <p:ph type="sldNum" idx="12"/>
          </p:nvPr>
        </p:nvSpPr>
        <p:spPr>
          <a:xfrm>
            <a:off x="7815942" y="6199596"/>
            <a:ext cx="61177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i-FI"/>
              <a:t>‹#›</a:t>
            </a:fld>
            <a:endParaRPr/>
          </a:p>
        </p:txBody>
      </p:sp>
      <p:pic>
        <p:nvPicPr>
          <p:cNvPr id="96" name="Google Shape;96;p21"/>
          <p:cNvPicPr preferRelativeResize="0"/>
          <p:nvPr/>
        </p:nvPicPr>
        <p:blipFill rotWithShape="1">
          <a:blip r:embed="rId3">
            <a:alphaModFix/>
          </a:blip>
          <a:srcRect/>
          <a:stretch/>
        </p:blipFill>
        <p:spPr>
          <a:xfrm>
            <a:off x="9194074" y="6100030"/>
            <a:ext cx="2159726" cy="512641"/>
          </a:xfrm>
          <a:prstGeom prst="rect">
            <a:avLst/>
          </a:prstGeom>
          <a:noFill/>
          <a:ln>
            <a:noFill/>
          </a:ln>
        </p:spPr>
      </p:pic>
    </p:spTree>
    <p:extLst>
      <p:ext uri="{BB962C8B-B14F-4D97-AF65-F5344CB8AC3E}">
        <p14:creationId xmlns:p14="http://schemas.microsoft.com/office/powerpoint/2010/main" val="25138169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1_Vertailu">
  <p:cSld name="1_Vertailu">
    <p:bg>
      <p:bgPr>
        <a:blipFill>
          <a:blip r:embed="rId2">
            <a:alphaModFix/>
          </a:blip>
          <a:stretch>
            <a:fillRect/>
          </a:stretch>
        </a:blipFill>
        <a:effectLst/>
      </p:bgPr>
    </p:bg>
    <p:spTree>
      <p:nvGrpSpPr>
        <p:cNvPr id="1" name="Shape 97"/>
        <p:cNvGrpSpPr/>
        <p:nvPr/>
      </p:nvGrpSpPr>
      <p:grpSpPr>
        <a:xfrm>
          <a:off x="0" y="0"/>
          <a:ext cx="0" cy="0"/>
          <a:chOff x="0" y="0"/>
          <a:chExt cx="0" cy="0"/>
        </a:xfrm>
      </p:grpSpPr>
      <p:sp>
        <p:nvSpPr>
          <p:cNvPr id="98" name="Google Shape;98;p22"/>
          <p:cNvSpPr txBox="1">
            <a:spLocks noGrp="1"/>
          </p:cNvSpPr>
          <p:nvPr>
            <p:ph type="title"/>
          </p:nvPr>
        </p:nvSpPr>
        <p:spPr>
          <a:xfrm>
            <a:off x="839788" y="1185189"/>
            <a:ext cx="10515600" cy="64753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22"/>
          <p:cNvSpPr txBox="1">
            <a:spLocks noGrp="1"/>
          </p:cNvSpPr>
          <p:nvPr>
            <p:ph type="body" idx="1"/>
          </p:nvPr>
        </p:nvSpPr>
        <p:spPr>
          <a:xfrm>
            <a:off x="839788" y="2121155"/>
            <a:ext cx="5157787" cy="823912"/>
          </a:xfrm>
          <a:prstGeom prst="rect">
            <a:avLst/>
          </a:prstGeom>
          <a:noFill/>
          <a:ln>
            <a:noFill/>
          </a:ln>
        </p:spPr>
        <p:txBody>
          <a:bodyPr spcFirstLastPara="1" wrap="square" lIns="108000" tIns="45700" rIns="91425" bIns="45700" anchor="t" anchorCtr="0">
            <a:normAutofit/>
          </a:bodyPr>
          <a:lstStyle>
            <a:lvl1pPr marL="457200" lvl="0" indent="-228600" algn="l">
              <a:lnSpc>
                <a:spcPct val="100000"/>
              </a:lnSpc>
              <a:spcBef>
                <a:spcPts val="600"/>
              </a:spcBef>
              <a:spcAft>
                <a:spcPts val="0"/>
              </a:spcAft>
              <a:buSzPts val="2400"/>
              <a:buNone/>
              <a:defRPr sz="2400" b="1">
                <a:latin typeface="Roboto Slab Medium"/>
                <a:ea typeface="Roboto Slab Medium"/>
                <a:cs typeface="Roboto Slab Medium"/>
                <a:sym typeface="Roboto Slab Medium"/>
              </a:defRPr>
            </a:lvl1pPr>
            <a:lvl2pPr marL="914400" lvl="1" indent="-228600" algn="l">
              <a:lnSpc>
                <a:spcPct val="100000"/>
              </a:lnSpc>
              <a:spcBef>
                <a:spcPts val="600"/>
              </a:spcBef>
              <a:spcAft>
                <a:spcPts val="0"/>
              </a:spcAft>
              <a:buSzPts val="2000"/>
              <a:buNone/>
              <a:defRPr sz="2000" b="1"/>
            </a:lvl2pPr>
            <a:lvl3pPr marL="1371600" lvl="2" indent="-228600" algn="l">
              <a:lnSpc>
                <a:spcPct val="100000"/>
              </a:lnSpc>
              <a:spcBef>
                <a:spcPts val="600"/>
              </a:spcBef>
              <a:spcAft>
                <a:spcPts val="0"/>
              </a:spcAft>
              <a:buSzPts val="1800"/>
              <a:buNone/>
              <a:defRPr sz="1800" b="1"/>
            </a:lvl3pPr>
            <a:lvl4pPr marL="1828800" lvl="3" indent="-228600" algn="l">
              <a:lnSpc>
                <a:spcPct val="100000"/>
              </a:lnSpc>
              <a:spcBef>
                <a:spcPts val="600"/>
              </a:spcBef>
              <a:spcAft>
                <a:spcPts val="0"/>
              </a:spcAft>
              <a:buSzPts val="1600"/>
              <a:buNone/>
              <a:defRPr sz="1600" b="1"/>
            </a:lvl4pPr>
            <a:lvl5pPr marL="2286000" lvl="4" indent="-228600" algn="l">
              <a:lnSpc>
                <a:spcPct val="100000"/>
              </a:lnSpc>
              <a:spcBef>
                <a:spcPts val="600"/>
              </a:spcBef>
              <a:spcAft>
                <a:spcPts val="0"/>
              </a:spcAft>
              <a:buSzPts val="1600"/>
              <a:buNone/>
              <a:defRPr sz="1600" b="1"/>
            </a:lvl5pPr>
            <a:lvl6pPr marL="2743200" lvl="5" indent="-228600" algn="l">
              <a:lnSpc>
                <a:spcPct val="90000"/>
              </a:lnSpc>
              <a:spcBef>
                <a:spcPts val="6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0" name="Google Shape;100;p22"/>
          <p:cNvSpPr txBox="1">
            <a:spLocks noGrp="1"/>
          </p:cNvSpPr>
          <p:nvPr>
            <p:ph type="body" idx="2"/>
          </p:nvPr>
        </p:nvSpPr>
        <p:spPr>
          <a:xfrm>
            <a:off x="839788" y="3139571"/>
            <a:ext cx="5157787" cy="2849159"/>
          </a:xfrm>
          <a:prstGeom prst="rect">
            <a:avLst/>
          </a:prstGeom>
          <a:noFill/>
          <a:ln>
            <a:noFill/>
          </a:ln>
        </p:spPr>
        <p:txBody>
          <a:bodyPr spcFirstLastPara="1" wrap="square" lIns="108000" tIns="45700" rIns="91425" bIns="45700" anchor="t" anchorCtr="0">
            <a:normAutofit/>
          </a:bodyPr>
          <a:lstStyle>
            <a:lvl1pPr marL="457200" lvl="0" indent="-368300" algn="l">
              <a:lnSpc>
                <a:spcPct val="100000"/>
              </a:lnSpc>
              <a:spcBef>
                <a:spcPts val="600"/>
              </a:spcBef>
              <a:spcAft>
                <a:spcPts val="0"/>
              </a:spcAft>
              <a:buSzPts val="2200"/>
              <a:buChar char="■"/>
              <a:defRPr sz="2200"/>
            </a:lvl1pPr>
            <a:lvl2pPr marL="914400" lvl="1" indent="-355600" algn="l">
              <a:lnSpc>
                <a:spcPct val="100000"/>
              </a:lnSpc>
              <a:spcBef>
                <a:spcPts val="600"/>
              </a:spcBef>
              <a:spcAft>
                <a:spcPts val="0"/>
              </a:spcAft>
              <a:buSzPts val="2000"/>
              <a:buChar char="▪"/>
              <a:defRPr sz="20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1" name="Google Shape;101;p22"/>
          <p:cNvSpPr txBox="1">
            <a:spLocks noGrp="1"/>
          </p:cNvSpPr>
          <p:nvPr>
            <p:ph type="body" idx="3"/>
          </p:nvPr>
        </p:nvSpPr>
        <p:spPr>
          <a:xfrm>
            <a:off x="6172200" y="2121155"/>
            <a:ext cx="5183188" cy="823912"/>
          </a:xfrm>
          <a:prstGeom prst="rect">
            <a:avLst/>
          </a:prstGeom>
          <a:noFill/>
          <a:ln>
            <a:noFill/>
          </a:ln>
        </p:spPr>
        <p:txBody>
          <a:bodyPr spcFirstLastPara="1" wrap="square" lIns="108000" tIns="45700" rIns="91425" bIns="45700" anchor="t" anchorCtr="0">
            <a:normAutofit/>
          </a:bodyPr>
          <a:lstStyle>
            <a:lvl1pPr marL="457200" lvl="0" indent="-228600" algn="l">
              <a:lnSpc>
                <a:spcPct val="100000"/>
              </a:lnSpc>
              <a:spcBef>
                <a:spcPts val="600"/>
              </a:spcBef>
              <a:spcAft>
                <a:spcPts val="0"/>
              </a:spcAft>
              <a:buSzPts val="2400"/>
              <a:buNone/>
              <a:defRPr sz="2400" b="1">
                <a:latin typeface="Roboto Slab Medium"/>
                <a:ea typeface="Roboto Slab Medium"/>
                <a:cs typeface="Roboto Slab Medium"/>
                <a:sym typeface="Roboto Slab Medium"/>
              </a:defRPr>
            </a:lvl1pPr>
            <a:lvl2pPr marL="914400" lvl="1" indent="-228600" algn="l">
              <a:lnSpc>
                <a:spcPct val="100000"/>
              </a:lnSpc>
              <a:spcBef>
                <a:spcPts val="600"/>
              </a:spcBef>
              <a:spcAft>
                <a:spcPts val="0"/>
              </a:spcAft>
              <a:buSzPts val="2000"/>
              <a:buNone/>
              <a:defRPr sz="2000" b="1"/>
            </a:lvl2pPr>
            <a:lvl3pPr marL="1371600" lvl="2" indent="-228600" algn="l">
              <a:lnSpc>
                <a:spcPct val="100000"/>
              </a:lnSpc>
              <a:spcBef>
                <a:spcPts val="600"/>
              </a:spcBef>
              <a:spcAft>
                <a:spcPts val="0"/>
              </a:spcAft>
              <a:buSzPts val="1800"/>
              <a:buNone/>
              <a:defRPr sz="1800" b="1"/>
            </a:lvl3pPr>
            <a:lvl4pPr marL="1828800" lvl="3" indent="-228600" algn="l">
              <a:lnSpc>
                <a:spcPct val="100000"/>
              </a:lnSpc>
              <a:spcBef>
                <a:spcPts val="600"/>
              </a:spcBef>
              <a:spcAft>
                <a:spcPts val="0"/>
              </a:spcAft>
              <a:buSzPts val="1600"/>
              <a:buNone/>
              <a:defRPr sz="1600" b="1"/>
            </a:lvl4pPr>
            <a:lvl5pPr marL="2286000" lvl="4" indent="-228600" algn="l">
              <a:lnSpc>
                <a:spcPct val="100000"/>
              </a:lnSpc>
              <a:spcBef>
                <a:spcPts val="600"/>
              </a:spcBef>
              <a:spcAft>
                <a:spcPts val="0"/>
              </a:spcAft>
              <a:buSzPts val="1600"/>
              <a:buNone/>
              <a:defRPr sz="1600" b="1"/>
            </a:lvl5pPr>
            <a:lvl6pPr marL="2743200" lvl="5" indent="-228600" algn="l">
              <a:lnSpc>
                <a:spcPct val="90000"/>
              </a:lnSpc>
              <a:spcBef>
                <a:spcPts val="6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2" name="Google Shape;102;p22"/>
          <p:cNvSpPr txBox="1">
            <a:spLocks noGrp="1"/>
          </p:cNvSpPr>
          <p:nvPr>
            <p:ph type="body" idx="4"/>
          </p:nvPr>
        </p:nvSpPr>
        <p:spPr>
          <a:xfrm>
            <a:off x="6172200" y="3139571"/>
            <a:ext cx="5183188" cy="2849159"/>
          </a:xfrm>
          <a:prstGeom prst="rect">
            <a:avLst/>
          </a:prstGeom>
          <a:noFill/>
          <a:ln>
            <a:noFill/>
          </a:ln>
        </p:spPr>
        <p:txBody>
          <a:bodyPr spcFirstLastPara="1" wrap="square" lIns="108000" tIns="45700" rIns="91425" bIns="45700" anchor="t" anchorCtr="0">
            <a:normAutofit/>
          </a:bodyPr>
          <a:lstStyle>
            <a:lvl1pPr marL="457200" lvl="0" indent="-368300" algn="l">
              <a:lnSpc>
                <a:spcPct val="100000"/>
              </a:lnSpc>
              <a:spcBef>
                <a:spcPts val="600"/>
              </a:spcBef>
              <a:spcAft>
                <a:spcPts val="0"/>
              </a:spcAft>
              <a:buSzPts val="2200"/>
              <a:buChar char="■"/>
              <a:defRPr sz="2200"/>
            </a:lvl1pPr>
            <a:lvl2pPr marL="914400" lvl="1" indent="-355600" algn="l">
              <a:lnSpc>
                <a:spcPct val="100000"/>
              </a:lnSpc>
              <a:spcBef>
                <a:spcPts val="600"/>
              </a:spcBef>
              <a:spcAft>
                <a:spcPts val="0"/>
              </a:spcAft>
              <a:buSzPts val="2000"/>
              <a:buChar char="▪"/>
              <a:defRPr sz="2000"/>
            </a:lvl2pPr>
            <a:lvl3pPr marL="1371600" lvl="2" indent="-355600" algn="l">
              <a:lnSpc>
                <a:spcPct val="100000"/>
              </a:lnSpc>
              <a:spcBef>
                <a:spcPts val="600"/>
              </a:spcBef>
              <a:spcAft>
                <a:spcPts val="0"/>
              </a:spcAft>
              <a:buSzPts val="2000"/>
              <a:buChar char="•"/>
              <a:defRPr sz="2000"/>
            </a:lvl3pPr>
            <a:lvl4pPr marL="1828800" lvl="3" indent="-355600" algn="l">
              <a:lnSpc>
                <a:spcPct val="100000"/>
              </a:lnSpc>
              <a:spcBef>
                <a:spcPts val="600"/>
              </a:spcBef>
              <a:spcAft>
                <a:spcPts val="0"/>
              </a:spcAft>
              <a:buSzPts val="2000"/>
              <a:buChar char="•"/>
              <a:defRPr sz="2000"/>
            </a:lvl4pPr>
            <a:lvl5pPr marL="2286000" lvl="4" indent="-355600" algn="l">
              <a:lnSpc>
                <a:spcPct val="100000"/>
              </a:lnSpc>
              <a:spcBef>
                <a:spcPts val="600"/>
              </a:spcBef>
              <a:spcAft>
                <a:spcPts val="0"/>
              </a:spcAft>
              <a:buSzPts val="2000"/>
              <a:buChar char="•"/>
              <a:defRPr sz="20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3" name="Google Shape;103;p22"/>
          <p:cNvSpPr txBox="1">
            <a:spLocks noGrp="1"/>
          </p:cNvSpPr>
          <p:nvPr>
            <p:ph type="dt" idx="10"/>
          </p:nvPr>
        </p:nvSpPr>
        <p:spPr>
          <a:xfrm>
            <a:off x="838200" y="6208304"/>
            <a:ext cx="102543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2"/>
          <p:cNvSpPr txBox="1">
            <a:spLocks noGrp="1"/>
          </p:cNvSpPr>
          <p:nvPr>
            <p:ph type="ftr" idx="11"/>
          </p:nvPr>
        </p:nvSpPr>
        <p:spPr>
          <a:xfrm>
            <a:off x="2002971" y="6208304"/>
            <a:ext cx="567363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22"/>
          <p:cNvSpPr txBox="1">
            <a:spLocks noGrp="1"/>
          </p:cNvSpPr>
          <p:nvPr>
            <p:ph type="sldNum" idx="12"/>
          </p:nvPr>
        </p:nvSpPr>
        <p:spPr>
          <a:xfrm>
            <a:off x="7815942" y="6208304"/>
            <a:ext cx="61177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i-FI"/>
              <a:t>‹#›</a:t>
            </a:fld>
            <a:endParaRPr/>
          </a:p>
        </p:txBody>
      </p:sp>
      <p:pic>
        <p:nvPicPr>
          <p:cNvPr id="106" name="Google Shape;106;p22"/>
          <p:cNvPicPr preferRelativeResize="0"/>
          <p:nvPr/>
        </p:nvPicPr>
        <p:blipFill rotWithShape="1">
          <a:blip r:embed="rId3">
            <a:alphaModFix/>
          </a:blip>
          <a:srcRect/>
          <a:stretch/>
        </p:blipFill>
        <p:spPr>
          <a:xfrm>
            <a:off x="9194074" y="6108738"/>
            <a:ext cx="2159726" cy="512641"/>
          </a:xfrm>
          <a:prstGeom prst="rect">
            <a:avLst/>
          </a:prstGeom>
          <a:noFill/>
          <a:ln>
            <a:noFill/>
          </a:ln>
        </p:spPr>
      </p:pic>
    </p:spTree>
    <p:extLst>
      <p:ext uri="{BB962C8B-B14F-4D97-AF65-F5344CB8AC3E}">
        <p14:creationId xmlns:p14="http://schemas.microsoft.com/office/powerpoint/2010/main" val="26783726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Vain otsikko" type="titleOnly">
  <p:cSld name="Vain otsikko">
    <p:spTree>
      <p:nvGrpSpPr>
        <p:cNvPr id="1" name="Shape 107"/>
        <p:cNvGrpSpPr/>
        <p:nvPr/>
      </p:nvGrpSpPr>
      <p:grpSpPr>
        <a:xfrm>
          <a:off x="0" y="0"/>
          <a:ext cx="0" cy="0"/>
          <a:chOff x="0" y="0"/>
          <a:chExt cx="0" cy="0"/>
        </a:xfrm>
      </p:grpSpPr>
      <p:sp>
        <p:nvSpPr>
          <p:cNvPr id="108" name="Google Shape;108;p23"/>
          <p:cNvSpPr txBox="1">
            <a:spLocks noGrp="1"/>
          </p:cNvSpPr>
          <p:nvPr>
            <p:ph type="title"/>
          </p:nvPr>
        </p:nvSpPr>
        <p:spPr>
          <a:xfrm>
            <a:off x="838200" y="518029"/>
            <a:ext cx="10515600" cy="651461"/>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400"/>
              <a:buFont typeface="Josefin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9" name="Google Shape;109;p23"/>
          <p:cNvSpPr txBox="1">
            <a:spLocks noGrp="1"/>
          </p:cNvSpPr>
          <p:nvPr>
            <p:ph type="dt" idx="10"/>
          </p:nvPr>
        </p:nvSpPr>
        <p:spPr>
          <a:xfrm>
            <a:off x="838200" y="6199596"/>
            <a:ext cx="102543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23"/>
          <p:cNvSpPr txBox="1">
            <a:spLocks noGrp="1"/>
          </p:cNvSpPr>
          <p:nvPr>
            <p:ph type="ftr" idx="11"/>
          </p:nvPr>
        </p:nvSpPr>
        <p:spPr>
          <a:xfrm>
            <a:off x="2002971" y="6199596"/>
            <a:ext cx="567363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23"/>
          <p:cNvSpPr txBox="1">
            <a:spLocks noGrp="1"/>
          </p:cNvSpPr>
          <p:nvPr>
            <p:ph type="sldNum" idx="12"/>
          </p:nvPr>
        </p:nvSpPr>
        <p:spPr>
          <a:xfrm>
            <a:off x="7815942" y="6199596"/>
            <a:ext cx="61177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i-FI"/>
              <a:t>‹#›</a:t>
            </a:fld>
            <a:endParaRPr/>
          </a:p>
        </p:txBody>
      </p:sp>
      <p:pic>
        <p:nvPicPr>
          <p:cNvPr id="112" name="Google Shape;112;p23"/>
          <p:cNvPicPr preferRelativeResize="0"/>
          <p:nvPr/>
        </p:nvPicPr>
        <p:blipFill rotWithShape="1">
          <a:blip r:embed="rId2">
            <a:alphaModFix/>
          </a:blip>
          <a:srcRect/>
          <a:stretch/>
        </p:blipFill>
        <p:spPr>
          <a:xfrm>
            <a:off x="9194074" y="6100030"/>
            <a:ext cx="2159726" cy="512641"/>
          </a:xfrm>
          <a:prstGeom prst="rect">
            <a:avLst/>
          </a:prstGeom>
          <a:noFill/>
          <a:ln>
            <a:noFill/>
          </a:ln>
        </p:spPr>
      </p:pic>
    </p:spTree>
    <p:extLst>
      <p:ext uri="{BB962C8B-B14F-4D97-AF65-F5344CB8AC3E}">
        <p14:creationId xmlns:p14="http://schemas.microsoft.com/office/powerpoint/2010/main" val="3953272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yhjä dia" type="blank">
  <p:cSld name="Tyhjä dia">
    <p:spTree>
      <p:nvGrpSpPr>
        <p:cNvPr id="1" name="Shape 115"/>
        <p:cNvGrpSpPr/>
        <p:nvPr/>
      </p:nvGrpSpPr>
      <p:grpSpPr>
        <a:xfrm>
          <a:off x="0" y="0"/>
          <a:ext cx="0" cy="0"/>
          <a:chOff x="0" y="0"/>
          <a:chExt cx="0" cy="0"/>
        </a:xfrm>
      </p:grpSpPr>
    </p:spTree>
    <p:extLst>
      <p:ext uri="{BB962C8B-B14F-4D97-AF65-F5344CB8AC3E}">
        <p14:creationId xmlns:p14="http://schemas.microsoft.com/office/powerpoint/2010/main" val="3400900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Otsikko + selite + kuva" type="picTx">
  <p:cSld name="Otsikko + selite + kuva">
    <p:spTree>
      <p:nvGrpSpPr>
        <p:cNvPr id="1" name="Shape 116"/>
        <p:cNvGrpSpPr/>
        <p:nvPr/>
      </p:nvGrpSpPr>
      <p:grpSpPr>
        <a:xfrm>
          <a:off x="0" y="0"/>
          <a:ext cx="0" cy="0"/>
          <a:chOff x="0" y="0"/>
          <a:chExt cx="0" cy="0"/>
        </a:xfrm>
      </p:grpSpPr>
      <p:sp>
        <p:nvSpPr>
          <p:cNvPr id="117" name="Google Shape;117;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Josefin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26"/>
          <p:cNvSpPr txBox="1">
            <a:spLocks noGrp="1"/>
          </p:cNvSpPr>
          <p:nvPr>
            <p:ph type="body" idx="1"/>
          </p:nvPr>
        </p:nvSpPr>
        <p:spPr>
          <a:xfrm>
            <a:off x="839788" y="2188028"/>
            <a:ext cx="3932237" cy="3680959"/>
          </a:xfrm>
          <a:prstGeom prst="rect">
            <a:avLst/>
          </a:prstGeom>
          <a:noFill/>
          <a:ln>
            <a:noFill/>
          </a:ln>
        </p:spPr>
        <p:txBody>
          <a:bodyPr spcFirstLastPara="1" wrap="square" lIns="108000" tIns="45700" rIns="91425" bIns="45700" anchor="t" anchorCtr="0">
            <a:normAutofit/>
          </a:bodyPr>
          <a:lstStyle>
            <a:lvl1pPr marL="457200" lvl="0" indent="-228600" algn="l">
              <a:lnSpc>
                <a:spcPct val="100000"/>
              </a:lnSpc>
              <a:spcBef>
                <a:spcPts val="600"/>
              </a:spcBef>
              <a:spcAft>
                <a:spcPts val="0"/>
              </a:spcAft>
              <a:buSzPts val="2200"/>
              <a:buNone/>
              <a:defRPr sz="2200">
                <a:latin typeface="Open Sans"/>
                <a:ea typeface="Open Sans"/>
                <a:cs typeface="Open Sans"/>
                <a:sym typeface="Open Sans"/>
              </a:defRPr>
            </a:lvl1pPr>
            <a:lvl2pPr marL="914400" lvl="1" indent="-228600" algn="l">
              <a:lnSpc>
                <a:spcPct val="100000"/>
              </a:lnSpc>
              <a:spcBef>
                <a:spcPts val="600"/>
              </a:spcBef>
              <a:spcAft>
                <a:spcPts val="0"/>
              </a:spcAft>
              <a:buSzPts val="1400"/>
              <a:buNone/>
              <a:defRPr sz="1400"/>
            </a:lvl2pPr>
            <a:lvl3pPr marL="1371600" lvl="2" indent="-228600" algn="l">
              <a:lnSpc>
                <a:spcPct val="100000"/>
              </a:lnSpc>
              <a:spcBef>
                <a:spcPts val="600"/>
              </a:spcBef>
              <a:spcAft>
                <a:spcPts val="0"/>
              </a:spcAft>
              <a:buSzPts val="1200"/>
              <a:buNone/>
              <a:defRPr sz="1200"/>
            </a:lvl3pPr>
            <a:lvl4pPr marL="1828800" lvl="3" indent="-228600" algn="l">
              <a:lnSpc>
                <a:spcPct val="100000"/>
              </a:lnSpc>
              <a:spcBef>
                <a:spcPts val="600"/>
              </a:spcBef>
              <a:spcAft>
                <a:spcPts val="0"/>
              </a:spcAft>
              <a:buSzPts val="1000"/>
              <a:buNone/>
              <a:defRPr sz="1000"/>
            </a:lvl4pPr>
            <a:lvl5pPr marL="2286000" lvl="4" indent="-228600" algn="l">
              <a:lnSpc>
                <a:spcPct val="100000"/>
              </a:lnSpc>
              <a:spcBef>
                <a:spcPts val="600"/>
              </a:spcBef>
              <a:spcAft>
                <a:spcPts val="0"/>
              </a:spcAft>
              <a:buSzPts val="1000"/>
              <a:buNone/>
              <a:defRPr sz="1000"/>
            </a:lvl5pPr>
            <a:lvl6pPr marL="2743200" lvl="5" indent="-228600" algn="l">
              <a:lnSpc>
                <a:spcPct val="90000"/>
              </a:lnSpc>
              <a:spcBef>
                <a:spcPts val="6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9" name="Google Shape;119;p26"/>
          <p:cNvSpPr>
            <a:spLocks noGrp="1"/>
          </p:cNvSpPr>
          <p:nvPr>
            <p:ph type="pic" idx="2"/>
          </p:nvPr>
        </p:nvSpPr>
        <p:spPr>
          <a:xfrm>
            <a:off x="5183188" y="457201"/>
            <a:ext cx="6172200" cy="5403850"/>
          </a:xfrm>
          <a:prstGeom prst="rect">
            <a:avLst/>
          </a:prstGeom>
          <a:noFill/>
          <a:ln>
            <a:noFill/>
          </a:ln>
        </p:spPr>
      </p:sp>
      <p:sp>
        <p:nvSpPr>
          <p:cNvPr id="120" name="Google Shape;120;p26"/>
          <p:cNvSpPr txBox="1">
            <a:spLocks noGrp="1"/>
          </p:cNvSpPr>
          <p:nvPr>
            <p:ph type="dt" idx="10"/>
          </p:nvPr>
        </p:nvSpPr>
        <p:spPr>
          <a:xfrm>
            <a:off x="838200" y="6199596"/>
            <a:ext cx="102543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26"/>
          <p:cNvSpPr txBox="1">
            <a:spLocks noGrp="1"/>
          </p:cNvSpPr>
          <p:nvPr>
            <p:ph type="ftr" idx="11"/>
          </p:nvPr>
        </p:nvSpPr>
        <p:spPr>
          <a:xfrm>
            <a:off x="2002971" y="6199596"/>
            <a:ext cx="567363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26"/>
          <p:cNvSpPr txBox="1">
            <a:spLocks noGrp="1"/>
          </p:cNvSpPr>
          <p:nvPr>
            <p:ph type="sldNum" idx="12"/>
          </p:nvPr>
        </p:nvSpPr>
        <p:spPr>
          <a:xfrm>
            <a:off x="7815942" y="6199596"/>
            <a:ext cx="61177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i-FI"/>
              <a:t>‹#›</a:t>
            </a:fld>
            <a:endParaRPr/>
          </a:p>
        </p:txBody>
      </p:sp>
      <p:pic>
        <p:nvPicPr>
          <p:cNvPr id="123" name="Google Shape;123;p26"/>
          <p:cNvPicPr preferRelativeResize="0"/>
          <p:nvPr/>
        </p:nvPicPr>
        <p:blipFill rotWithShape="1">
          <a:blip r:embed="rId2">
            <a:alphaModFix/>
          </a:blip>
          <a:srcRect/>
          <a:stretch/>
        </p:blipFill>
        <p:spPr>
          <a:xfrm>
            <a:off x="9194074" y="6100030"/>
            <a:ext cx="2159726" cy="512641"/>
          </a:xfrm>
          <a:prstGeom prst="rect">
            <a:avLst/>
          </a:prstGeom>
          <a:noFill/>
          <a:ln>
            <a:noFill/>
          </a:ln>
        </p:spPr>
      </p:pic>
    </p:spTree>
    <p:extLst>
      <p:ext uri="{BB962C8B-B14F-4D97-AF65-F5344CB8AC3E}">
        <p14:creationId xmlns:p14="http://schemas.microsoft.com/office/powerpoint/2010/main" val="132161164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kuva-asettelu 1">
  <p:cSld name="kuva-asettelu 1">
    <p:bg>
      <p:bgPr>
        <a:solidFill>
          <a:schemeClr val="lt1"/>
        </a:solidFill>
        <a:effectLst/>
      </p:bgPr>
    </p:bg>
    <p:spTree>
      <p:nvGrpSpPr>
        <p:cNvPr id="1" name="Shape 124"/>
        <p:cNvGrpSpPr/>
        <p:nvPr/>
      </p:nvGrpSpPr>
      <p:grpSpPr>
        <a:xfrm>
          <a:off x="0" y="0"/>
          <a:ext cx="0" cy="0"/>
          <a:chOff x="0" y="0"/>
          <a:chExt cx="0" cy="0"/>
        </a:xfrm>
      </p:grpSpPr>
      <p:sp>
        <p:nvSpPr>
          <p:cNvPr id="125" name="Google Shape;125;p27"/>
          <p:cNvSpPr>
            <a:spLocks noGrp="1"/>
          </p:cNvSpPr>
          <p:nvPr>
            <p:ph type="pic" idx="2"/>
          </p:nvPr>
        </p:nvSpPr>
        <p:spPr>
          <a:xfrm>
            <a:off x="6387564" y="0"/>
            <a:ext cx="5798084" cy="3428999"/>
          </a:xfrm>
          <a:prstGeom prst="rect">
            <a:avLst/>
          </a:prstGeom>
          <a:noFill/>
          <a:ln>
            <a:noFill/>
          </a:ln>
        </p:spPr>
      </p:sp>
      <p:sp>
        <p:nvSpPr>
          <p:cNvPr id="126" name="Google Shape;126;p27"/>
          <p:cNvSpPr>
            <a:spLocks noGrp="1"/>
          </p:cNvSpPr>
          <p:nvPr>
            <p:ph type="pic" idx="3"/>
          </p:nvPr>
        </p:nvSpPr>
        <p:spPr>
          <a:xfrm>
            <a:off x="6392328" y="3626069"/>
            <a:ext cx="5788556" cy="3231930"/>
          </a:xfrm>
          <a:prstGeom prst="rect">
            <a:avLst/>
          </a:prstGeom>
          <a:noFill/>
          <a:ln>
            <a:noFill/>
          </a:ln>
        </p:spPr>
      </p:sp>
      <p:sp>
        <p:nvSpPr>
          <p:cNvPr id="127" name="Google Shape;127;p27"/>
          <p:cNvSpPr>
            <a:spLocks noGrp="1"/>
          </p:cNvSpPr>
          <p:nvPr>
            <p:ph type="pic" idx="4"/>
          </p:nvPr>
        </p:nvSpPr>
        <p:spPr>
          <a:xfrm>
            <a:off x="3614179" y="0"/>
            <a:ext cx="2618217" cy="6857999"/>
          </a:xfrm>
          <a:prstGeom prst="rect">
            <a:avLst/>
          </a:prstGeom>
          <a:noFill/>
          <a:ln>
            <a:noFill/>
          </a:ln>
        </p:spPr>
      </p:sp>
      <p:sp>
        <p:nvSpPr>
          <p:cNvPr id="128" name="Google Shape;128;p27"/>
          <p:cNvSpPr>
            <a:spLocks noGrp="1"/>
          </p:cNvSpPr>
          <p:nvPr>
            <p:ph type="pic" idx="5"/>
          </p:nvPr>
        </p:nvSpPr>
        <p:spPr>
          <a:xfrm>
            <a:off x="-11115" y="-1"/>
            <a:ext cx="3465363" cy="2316376"/>
          </a:xfrm>
          <a:prstGeom prst="rect">
            <a:avLst/>
          </a:prstGeom>
          <a:noFill/>
          <a:ln>
            <a:noFill/>
          </a:ln>
        </p:spPr>
      </p:sp>
      <p:sp>
        <p:nvSpPr>
          <p:cNvPr id="129" name="Google Shape;129;p27"/>
          <p:cNvSpPr>
            <a:spLocks noGrp="1"/>
          </p:cNvSpPr>
          <p:nvPr>
            <p:ph type="pic" idx="6"/>
          </p:nvPr>
        </p:nvSpPr>
        <p:spPr>
          <a:xfrm>
            <a:off x="0" y="2467881"/>
            <a:ext cx="3465363" cy="2316376"/>
          </a:xfrm>
          <a:prstGeom prst="rect">
            <a:avLst/>
          </a:prstGeom>
          <a:noFill/>
          <a:ln>
            <a:noFill/>
          </a:ln>
        </p:spPr>
      </p:sp>
      <p:sp>
        <p:nvSpPr>
          <p:cNvPr id="130" name="Google Shape;130;p27"/>
          <p:cNvSpPr>
            <a:spLocks noGrp="1"/>
          </p:cNvSpPr>
          <p:nvPr>
            <p:ph type="pic" idx="7"/>
          </p:nvPr>
        </p:nvSpPr>
        <p:spPr>
          <a:xfrm>
            <a:off x="-4764" y="4935763"/>
            <a:ext cx="3465363" cy="1918746"/>
          </a:xfrm>
          <a:prstGeom prst="rect">
            <a:avLst/>
          </a:prstGeom>
          <a:noFill/>
          <a:ln>
            <a:noFill/>
          </a:ln>
        </p:spPr>
      </p:sp>
    </p:spTree>
    <p:extLst>
      <p:ext uri="{BB962C8B-B14F-4D97-AF65-F5344CB8AC3E}">
        <p14:creationId xmlns:p14="http://schemas.microsoft.com/office/powerpoint/2010/main" val="40652479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Kuva-asettelu 2.">
  <p:cSld name="Kuva-asettelu 2.">
    <p:bg>
      <p:bgPr>
        <a:solidFill>
          <a:schemeClr val="lt1"/>
        </a:solidFill>
        <a:effectLst/>
      </p:bgPr>
    </p:bg>
    <p:spTree>
      <p:nvGrpSpPr>
        <p:cNvPr id="1" name="Shape 131"/>
        <p:cNvGrpSpPr/>
        <p:nvPr/>
      </p:nvGrpSpPr>
      <p:grpSpPr>
        <a:xfrm>
          <a:off x="0" y="0"/>
          <a:ext cx="0" cy="0"/>
          <a:chOff x="0" y="0"/>
          <a:chExt cx="0" cy="0"/>
        </a:xfrm>
      </p:grpSpPr>
      <p:sp>
        <p:nvSpPr>
          <p:cNvPr id="132" name="Google Shape;132;p28"/>
          <p:cNvSpPr>
            <a:spLocks noGrp="1"/>
          </p:cNvSpPr>
          <p:nvPr>
            <p:ph type="pic" idx="2"/>
          </p:nvPr>
        </p:nvSpPr>
        <p:spPr>
          <a:xfrm>
            <a:off x="3642608" y="0"/>
            <a:ext cx="8538897" cy="6858000"/>
          </a:xfrm>
          <a:prstGeom prst="rect">
            <a:avLst/>
          </a:prstGeom>
          <a:noFill/>
          <a:ln>
            <a:noFill/>
          </a:ln>
        </p:spPr>
      </p:sp>
      <p:sp>
        <p:nvSpPr>
          <p:cNvPr id="133" name="Google Shape;133;p28"/>
          <p:cNvSpPr>
            <a:spLocks noGrp="1"/>
          </p:cNvSpPr>
          <p:nvPr>
            <p:ph type="pic" idx="3"/>
          </p:nvPr>
        </p:nvSpPr>
        <p:spPr>
          <a:xfrm>
            <a:off x="-3970" y="-8909"/>
            <a:ext cx="3465363" cy="2301087"/>
          </a:xfrm>
          <a:prstGeom prst="rect">
            <a:avLst/>
          </a:prstGeom>
          <a:noFill/>
          <a:ln>
            <a:noFill/>
          </a:ln>
        </p:spPr>
      </p:sp>
      <p:sp>
        <p:nvSpPr>
          <p:cNvPr id="134" name="Google Shape;134;p28"/>
          <p:cNvSpPr>
            <a:spLocks noGrp="1"/>
          </p:cNvSpPr>
          <p:nvPr>
            <p:ph type="pic" idx="4"/>
          </p:nvPr>
        </p:nvSpPr>
        <p:spPr>
          <a:xfrm>
            <a:off x="6525" y="2471352"/>
            <a:ext cx="3465363" cy="1470451"/>
          </a:xfrm>
          <a:prstGeom prst="rect">
            <a:avLst/>
          </a:prstGeom>
          <a:noFill/>
          <a:ln>
            <a:noFill/>
          </a:ln>
        </p:spPr>
      </p:sp>
      <p:sp>
        <p:nvSpPr>
          <p:cNvPr id="135" name="Google Shape;135;p28"/>
          <p:cNvSpPr>
            <a:spLocks noGrp="1"/>
          </p:cNvSpPr>
          <p:nvPr>
            <p:ph type="pic" idx="5"/>
          </p:nvPr>
        </p:nvSpPr>
        <p:spPr>
          <a:xfrm>
            <a:off x="6525" y="4120977"/>
            <a:ext cx="3465363" cy="2737023"/>
          </a:xfrm>
          <a:prstGeom prst="rect">
            <a:avLst/>
          </a:prstGeom>
          <a:noFill/>
          <a:ln>
            <a:noFill/>
          </a:ln>
        </p:spPr>
      </p:sp>
    </p:spTree>
    <p:extLst>
      <p:ext uri="{BB962C8B-B14F-4D97-AF65-F5344CB8AC3E}">
        <p14:creationId xmlns:p14="http://schemas.microsoft.com/office/powerpoint/2010/main" val="2265323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Kuva-asettelu 3.">
  <p:cSld name="Kuva-asettelu 3.">
    <p:bg>
      <p:bgPr>
        <a:solidFill>
          <a:schemeClr val="lt1"/>
        </a:solidFill>
        <a:effectLst/>
      </p:bgPr>
    </p:bg>
    <p:spTree>
      <p:nvGrpSpPr>
        <p:cNvPr id="1" name="Shape 136"/>
        <p:cNvGrpSpPr/>
        <p:nvPr/>
      </p:nvGrpSpPr>
      <p:grpSpPr>
        <a:xfrm>
          <a:off x="0" y="0"/>
          <a:ext cx="0" cy="0"/>
          <a:chOff x="0" y="0"/>
          <a:chExt cx="0" cy="0"/>
        </a:xfrm>
      </p:grpSpPr>
      <p:sp>
        <p:nvSpPr>
          <p:cNvPr id="137" name="Google Shape;137;p29"/>
          <p:cNvSpPr>
            <a:spLocks noGrp="1"/>
          </p:cNvSpPr>
          <p:nvPr>
            <p:ph type="pic" idx="2"/>
          </p:nvPr>
        </p:nvSpPr>
        <p:spPr>
          <a:xfrm>
            <a:off x="-3970" y="-8909"/>
            <a:ext cx="6233985" cy="6858000"/>
          </a:xfrm>
          <a:prstGeom prst="rect">
            <a:avLst/>
          </a:prstGeom>
          <a:noFill/>
          <a:ln>
            <a:noFill/>
          </a:ln>
        </p:spPr>
      </p:sp>
      <p:sp>
        <p:nvSpPr>
          <p:cNvPr id="138" name="Google Shape;138;p29"/>
          <p:cNvSpPr>
            <a:spLocks noGrp="1"/>
          </p:cNvSpPr>
          <p:nvPr>
            <p:ph type="pic" idx="3"/>
          </p:nvPr>
        </p:nvSpPr>
        <p:spPr>
          <a:xfrm>
            <a:off x="6391534" y="0"/>
            <a:ext cx="5796496" cy="3424518"/>
          </a:xfrm>
          <a:prstGeom prst="rect">
            <a:avLst/>
          </a:prstGeom>
          <a:noFill/>
          <a:ln>
            <a:noFill/>
          </a:ln>
        </p:spPr>
      </p:sp>
      <p:sp>
        <p:nvSpPr>
          <p:cNvPr id="139" name="Google Shape;139;p29"/>
          <p:cNvSpPr>
            <a:spLocks noGrp="1"/>
          </p:cNvSpPr>
          <p:nvPr>
            <p:ph type="pic" idx="4"/>
          </p:nvPr>
        </p:nvSpPr>
        <p:spPr>
          <a:xfrm>
            <a:off x="6391534" y="3616046"/>
            <a:ext cx="5796496" cy="3241954"/>
          </a:xfrm>
          <a:prstGeom prst="rect">
            <a:avLst/>
          </a:prstGeom>
          <a:noFill/>
          <a:ln>
            <a:noFill/>
          </a:ln>
        </p:spPr>
      </p:sp>
    </p:spTree>
    <p:extLst>
      <p:ext uri="{BB962C8B-B14F-4D97-AF65-F5344CB8AC3E}">
        <p14:creationId xmlns:p14="http://schemas.microsoft.com/office/powerpoint/2010/main" val="256843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tsikon paikkamerkki 1"/>
          <p:cNvSpPr>
            <a:spLocks noGrp="1"/>
          </p:cNvSpPr>
          <p:nvPr>
            <p:ph type="title"/>
          </p:nvPr>
        </p:nvSpPr>
        <p:spPr>
          <a:xfrm>
            <a:off x="838200" y="310243"/>
            <a:ext cx="10515600" cy="743110"/>
          </a:xfrm>
          <a:prstGeom prst="rect">
            <a:avLst/>
          </a:prstGeom>
        </p:spPr>
        <p:txBody>
          <a:bodyPr vert="horz" lIns="91440" tIns="45720" rIns="91440" bIns="45720" rtlCol="0" anchor="t">
            <a:normAutofit/>
          </a:bodyPr>
          <a:lstStyle/>
          <a:p>
            <a:r>
              <a:rPr lang="fi-FI" dirty="0"/>
              <a:t>Lisää teksti napsauttamalla</a:t>
            </a:r>
          </a:p>
        </p:txBody>
      </p:sp>
      <p:sp>
        <p:nvSpPr>
          <p:cNvPr id="3" name="Tekstin paikkamerkki 2"/>
          <p:cNvSpPr>
            <a:spLocks noGrp="1"/>
          </p:cNvSpPr>
          <p:nvPr>
            <p:ph type="body" idx="1"/>
          </p:nvPr>
        </p:nvSpPr>
        <p:spPr>
          <a:xfrm>
            <a:off x="838200" y="1425389"/>
            <a:ext cx="10515600" cy="4751574"/>
          </a:xfrm>
          <a:prstGeom prst="rect">
            <a:avLst/>
          </a:prstGeom>
        </p:spPr>
        <p:txBody>
          <a:bodyPr vert="horz" lIns="108000" tIns="45720" rIns="91440" bIns="45720" spcCol="288000" rtlCol="0" anchor="t" anchorCtr="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b="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r>
              <a:rPr lang="en-FI"/>
              <a:t>23/03/2021</a:t>
            </a:r>
            <a:endParaRPr lang="fi-FI"/>
          </a:p>
        </p:txBody>
      </p:sp>
      <p:sp>
        <p:nvSpPr>
          <p:cNvPr id="5" name="Alatunnisteen paikkamerkki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b="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r>
              <a:rPr lang="fi-FI">
                <a:solidFill>
                  <a:schemeClr val="tx1"/>
                </a:solidFill>
              </a:rPr>
              <a:t>Jyväskylän kaupunki</a:t>
            </a:r>
            <a:endParaRPr lang="fi-FI" dirty="0">
              <a:solidFill>
                <a:schemeClr val="tx1"/>
              </a:solidFill>
            </a:endParaRPr>
          </a:p>
        </p:txBody>
      </p:sp>
      <p:sp>
        <p:nvSpPr>
          <p:cNvPr id="6" name="Dian numeron paikkamerkki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b="1">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fld id="{8F4AEF5D-7FAC-4949-84D2-DA5A9BB3D225}" type="slidenum">
              <a:rPr lang="fi-FI" smtClean="0"/>
              <a:pPr/>
              <a:t>‹#›</a:t>
            </a:fld>
            <a:endParaRPr lang="fi-FI" b="1"/>
          </a:p>
        </p:txBody>
      </p:sp>
    </p:spTree>
    <p:extLst>
      <p:ext uri="{BB962C8B-B14F-4D97-AF65-F5344CB8AC3E}">
        <p14:creationId xmlns:p14="http://schemas.microsoft.com/office/powerpoint/2010/main" val="1034520112"/>
      </p:ext>
    </p:extLst>
  </p:cSld>
  <p:clrMap bg1="lt1" tx1="dk1" bg2="lt2" tx2="dk2" accent1="accent1" accent2="accent2" accent3="accent3" accent4="accent4" accent5="accent5" accent6="accent6" hlink="hlink" folHlink="folHlink"/>
  <p:sldLayoutIdLst>
    <p:sldLayoutId id="2147483649" r:id="rId1"/>
    <p:sldLayoutId id="2147483672" r:id="rId2"/>
    <p:sldLayoutId id="2147483673" r:id="rId3"/>
    <p:sldLayoutId id="2147483674" r:id="rId4"/>
    <p:sldLayoutId id="2147483667" r:id="rId5"/>
    <p:sldLayoutId id="2147483650" r:id="rId6"/>
    <p:sldLayoutId id="2147483652" r:id="rId7"/>
    <p:sldLayoutId id="2147483662" r:id="rId8"/>
    <p:sldLayoutId id="2147483653" r:id="rId9"/>
    <p:sldLayoutId id="2147483656" r:id="rId10"/>
    <p:sldLayoutId id="2147483661" r:id="rId11"/>
    <p:sldLayoutId id="2147483666" r:id="rId12"/>
    <p:sldLayoutId id="2147483665" r:id="rId13"/>
    <p:sldLayoutId id="2147483663" r:id="rId14"/>
    <p:sldLayoutId id="2147483664" r:id="rId15"/>
    <p:sldLayoutId id="2147483654" r:id="rId16"/>
    <p:sldLayoutId id="2147483660" r:id="rId17"/>
    <p:sldLayoutId id="2147483655" r:id="rId18"/>
    <p:sldLayoutId id="2147483657" r:id="rId19"/>
    <p:sldLayoutId id="2147483668" r:id="rId20"/>
    <p:sldLayoutId id="2147483670" r:id="rId21"/>
    <p:sldLayoutId id="2147483669" r:id="rId22"/>
  </p:sldLayoutIdLst>
  <p:hf hdr="0"/>
  <p:txStyles>
    <p:titleStyle>
      <a:lvl1pPr algn="l" defTabSz="914400" rtl="0" eaLnBrk="1" latinLnBrk="0" hangingPunct="1">
        <a:lnSpc>
          <a:spcPct val="90000"/>
        </a:lnSpc>
        <a:spcBef>
          <a:spcPct val="0"/>
        </a:spcBef>
        <a:buNone/>
        <a:defRPr sz="4400" b="1" kern="1200" cap="all" normalizeH="0" baseline="0">
          <a:solidFill>
            <a:schemeClr val="tx1"/>
          </a:solidFill>
          <a:latin typeface="Josefin Sans" pitchFamily="2" charset="0"/>
          <a:ea typeface="+mj-ea"/>
          <a:cs typeface="+mj-cs"/>
        </a:defRPr>
      </a:lvl1pPr>
    </p:titleStyle>
    <p:bodyStyle>
      <a:lvl1pPr marL="325438" indent="-325438" algn="l" defTabSz="914400" rtl="0" eaLnBrk="1" latinLnBrk="0" hangingPunct="1">
        <a:lnSpc>
          <a:spcPct val="100000"/>
        </a:lnSpc>
        <a:spcBef>
          <a:spcPts val="600"/>
        </a:spcBef>
        <a:spcAft>
          <a:spcPts val="600"/>
        </a:spcAft>
        <a:buClr>
          <a:srgbClr val="0070C0"/>
        </a:buClr>
        <a:buSzPct val="100000"/>
        <a:buFont typeface="Arial" panose="020B0604020202020204" pitchFamily="34" charset="0"/>
        <a:buChar char="■"/>
        <a:tabLst/>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27063" indent="-288000" algn="l" defTabSz="914400" rtl="0" eaLnBrk="1" latinLnBrk="0" hangingPunct="1">
        <a:lnSpc>
          <a:spcPct val="100000"/>
        </a:lnSpc>
        <a:spcBef>
          <a:spcPts val="0"/>
        </a:spcBef>
        <a:spcAft>
          <a:spcPts val="600"/>
        </a:spcAft>
        <a:buClr>
          <a:srgbClr val="0070C0"/>
        </a:buClr>
        <a:buSzPct val="100000"/>
        <a:buFont typeface="Wingdings" panose="05000000000000000000" pitchFamily="2" charset="2"/>
        <a:buChar char="§"/>
        <a:defRPr sz="22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985838" indent="-324000" algn="l" defTabSz="914400" rtl="0" eaLnBrk="1" latinLnBrk="0" hangingPunct="1">
        <a:lnSpc>
          <a:spcPct val="100000"/>
        </a:lnSpc>
        <a:spcBef>
          <a:spcPts val="0"/>
        </a:spcBef>
        <a:spcAft>
          <a:spcPts val="600"/>
        </a:spcAft>
        <a:buClr>
          <a:srgbClr val="0070C0"/>
        </a:buClr>
        <a:buSzPct val="100000"/>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344613" indent="-334800" algn="l" defTabSz="914400" rtl="0" eaLnBrk="1" latinLnBrk="0" hangingPunct="1">
        <a:lnSpc>
          <a:spcPct val="100000"/>
        </a:lnSpc>
        <a:spcBef>
          <a:spcPts val="0"/>
        </a:spcBef>
        <a:spcAft>
          <a:spcPts val="600"/>
        </a:spcAft>
        <a:buClr>
          <a:srgbClr val="0070C0"/>
        </a:buClr>
        <a:buSzPct val="100000"/>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1703388" indent="-334800" algn="l" defTabSz="914400" rtl="0" eaLnBrk="1" latinLnBrk="0" hangingPunct="1">
        <a:lnSpc>
          <a:spcPct val="100000"/>
        </a:lnSpc>
        <a:spcBef>
          <a:spcPts val="0"/>
        </a:spcBef>
        <a:spcAft>
          <a:spcPts val="600"/>
        </a:spcAft>
        <a:buClr>
          <a:srgbClr val="0070C0"/>
        </a:buClr>
        <a:buSzPct val="100000"/>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10243"/>
            <a:ext cx="10515600" cy="74311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4400"/>
              <a:buFont typeface="Josefin Sans"/>
              <a:buNone/>
              <a:defRPr sz="4400" b="1" i="0" u="none" strike="noStrike" cap="none">
                <a:solidFill>
                  <a:schemeClr val="dk1"/>
                </a:solidFill>
                <a:latin typeface="Josefin Sans"/>
                <a:ea typeface="Josefin Sans"/>
                <a:cs typeface="Josefin Sans"/>
                <a:sym typeface="Josefin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7"/>
          <p:cNvSpPr txBox="1">
            <a:spLocks noGrp="1"/>
          </p:cNvSpPr>
          <p:nvPr>
            <p:ph type="body" idx="1"/>
          </p:nvPr>
        </p:nvSpPr>
        <p:spPr>
          <a:xfrm>
            <a:off x="838200" y="1425389"/>
            <a:ext cx="10515600" cy="4751574"/>
          </a:xfrm>
          <a:prstGeom prst="rect">
            <a:avLst/>
          </a:prstGeom>
          <a:noFill/>
          <a:ln>
            <a:noFill/>
          </a:ln>
        </p:spPr>
        <p:txBody>
          <a:bodyPr spcFirstLastPara="1" wrap="square" lIns="108000" tIns="45700" rIns="91425" bIns="45700" anchor="t" anchorCtr="0">
            <a:normAutofit/>
          </a:bodyPr>
          <a:lstStyle>
            <a:lvl1pPr marL="457200" marR="0" lvl="0" indent="-381000" algn="l" rtl="0">
              <a:lnSpc>
                <a:spcPct val="100000"/>
              </a:lnSpc>
              <a:spcBef>
                <a:spcPts val="600"/>
              </a:spcBef>
              <a:spcAft>
                <a:spcPts val="0"/>
              </a:spcAft>
              <a:buClr>
                <a:srgbClr val="0070C0"/>
              </a:buClr>
              <a:buSzPts val="2400"/>
              <a:buFont typeface="Arial"/>
              <a:buChar char="■"/>
              <a:defRPr sz="2400" b="0" i="0" u="none" strike="noStrike" cap="none">
                <a:solidFill>
                  <a:schemeClr val="dk1"/>
                </a:solidFill>
                <a:latin typeface="Open Sans"/>
                <a:ea typeface="Open Sans"/>
                <a:cs typeface="Open Sans"/>
                <a:sym typeface="Open Sans"/>
              </a:defRPr>
            </a:lvl1pPr>
            <a:lvl2pPr marL="914400" marR="0" lvl="1" indent="-368300" algn="l" rtl="0">
              <a:lnSpc>
                <a:spcPct val="100000"/>
              </a:lnSpc>
              <a:spcBef>
                <a:spcPts val="600"/>
              </a:spcBef>
              <a:spcAft>
                <a:spcPts val="0"/>
              </a:spcAft>
              <a:buClr>
                <a:srgbClr val="0070C0"/>
              </a:buClr>
              <a:buSzPts val="2200"/>
              <a:buFont typeface="Noto Sans Symbols"/>
              <a:buChar char="▪"/>
              <a:defRPr sz="2200" b="0" i="0" u="none" strike="noStrike" cap="none">
                <a:solidFill>
                  <a:schemeClr val="dk1"/>
                </a:solidFill>
                <a:latin typeface="Open Sans"/>
                <a:ea typeface="Open Sans"/>
                <a:cs typeface="Open Sans"/>
                <a:sym typeface="Open Sans"/>
              </a:defRPr>
            </a:lvl2pPr>
            <a:lvl3pPr marL="1371600" marR="0" lvl="2" indent="-355600" algn="l" rtl="0">
              <a:lnSpc>
                <a:spcPct val="100000"/>
              </a:lnSpc>
              <a:spcBef>
                <a:spcPts val="600"/>
              </a:spcBef>
              <a:spcAft>
                <a:spcPts val="0"/>
              </a:spcAft>
              <a:buClr>
                <a:srgbClr val="0070C0"/>
              </a:buClr>
              <a:buSzPts val="2000"/>
              <a:buFont typeface="Arial"/>
              <a:buChar char="•"/>
              <a:defRPr sz="2000" b="0" i="0" u="none" strike="noStrike" cap="none">
                <a:solidFill>
                  <a:schemeClr val="dk1"/>
                </a:solidFill>
                <a:latin typeface="Open Sans"/>
                <a:ea typeface="Open Sans"/>
                <a:cs typeface="Open Sans"/>
                <a:sym typeface="Open Sans"/>
              </a:defRPr>
            </a:lvl3pPr>
            <a:lvl4pPr marL="1828800" marR="0" lvl="3" indent="-355600" algn="l" rtl="0">
              <a:lnSpc>
                <a:spcPct val="100000"/>
              </a:lnSpc>
              <a:spcBef>
                <a:spcPts val="600"/>
              </a:spcBef>
              <a:spcAft>
                <a:spcPts val="0"/>
              </a:spcAft>
              <a:buClr>
                <a:srgbClr val="0070C0"/>
              </a:buClr>
              <a:buSzPts val="2000"/>
              <a:buFont typeface="Arial"/>
              <a:buChar char="•"/>
              <a:defRPr sz="2000" b="0" i="0" u="none" strike="noStrike" cap="none">
                <a:solidFill>
                  <a:schemeClr val="dk1"/>
                </a:solidFill>
                <a:latin typeface="Open Sans"/>
                <a:ea typeface="Open Sans"/>
                <a:cs typeface="Open Sans"/>
                <a:sym typeface="Open Sans"/>
              </a:defRPr>
            </a:lvl4pPr>
            <a:lvl5pPr marL="2286000" marR="0" lvl="4" indent="-355600" algn="l" rtl="0">
              <a:lnSpc>
                <a:spcPct val="100000"/>
              </a:lnSpc>
              <a:spcBef>
                <a:spcPts val="600"/>
              </a:spcBef>
              <a:spcAft>
                <a:spcPts val="0"/>
              </a:spcAft>
              <a:buClr>
                <a:srgbClr val="0070C0"/>
              </a:buClr>
              <a:buSzPts val="2000"/>
              <a:buFont typeface="Arial"/>
              <a:buChar char="•"/>
              <a:defRPr sz="2000" b="0" i="0" u="none" strike="noStrike" cap="none">
                <a:solidFill>
                  <a:schemeClr val="dk1"/>
                </a:solidFill>
                <a:latin typeface="Open Sans"/>
                <a:ea typeface="Open Sans"/>
                <a:cs typeface="Open Sans"/>
                <a:sym typeface="Open Sans"/>
              </a:defRPr>
            </a:lvl5pPr>
            <a:lvl6pPr marL="2743200" marR="0" lvl="5" indent="-342900" algn="l" rtl="0">
              <a:lnSpc>
                <a:spcPct val="90000"/>
              </a:lnSpc>
              <a:spcBef>
                <a:spcPts val="6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chemeClr val="dk1"/>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000" b="0" i="0" u="none" strike="noStrike" cap="none">
                <a:solidFill>
                  <a:schemeClr val="dk1"/>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1" i="0" u="none" strike="noStrike" cap="none">
                <a:solidFill>
                  <a:schemeClr val="dk1"/>
                </a:solidFill>
                <a:latin typeface="Open Sans"/>
                <a:ea typeface="Open Sans"/>
                <a:cs typeface="Open Sans"/>
                <a:sym typeface="Open Sans"/>
              </a:defRPr>
            </a:lvl1pPr>
            <a:lvl2pPr marL="0" marR="0" lvl="1" indent="0" algn="r" rtl="0">
              <a:spcBef>
                <a:spcPts val="0"/>
              </a:spcBef>
              <a:buNone/>
              <a:defRPr sz="1000" b="1" i="0" u="none" strike="noStrike" cap="none">
                <a:solidFill>
                  <a:schemeClr val="dk1"/>
                </a:solidFill>
                <a:latin typeface="Open Sans"/>
                <a:ea typeface="Open Sans"/>
                <a:cs typeface="Open Sans"/>
                <a:sym typeface="Open Sans"/>
              </a:defRPr>
            </a:lvl2pPr>
            <a:lvl3pPr marL="0" marR="0" lvl="2" indent="0" algn="r" rtl="0">
              <a:spcBef>
                <a:spcPts val="0"/>
              </a:spcBef>
              <a:buNone/>
              <a:defRPr sz="1000" b="1" i="0" u="none" strike="noStrike" cap="none">
                <a:solidFill>
                  <a:schemeClr val="dk1"/>
                </a:solidFill>
                <a:latin typeface="Open Sans"/>
                <a:ea typeface="Open Sans"/>
                <a:cs typeface="Open Sans"/>
                <a:sym typeface="Open Sans"/>
              </a:defRPr>
            </a:lvl3pPr>
            <a:lvl4pPr marL="0" marR="0" lvl="3" indent="0" algn="r" rtl="0">
              <a:spcBef>
                <a:spcPts val="0"/>
              </a:spcBef>
              <a:buNone/>
              <a:defRPr sz="1000" b="1" i="0" u="none" strike="noStrike" cap="none">
                <a:solidFill>
                  <a:schemeClr val="dk1"/>
                </a:solidFill>
                <a:latin typeface="Open Sans"/>
                <a:ea typeface="Open Sans"/>
                <a:cs typeface="Open Sans"/>
                <a:sym typeface="Open Sans"/>
              </a:defRPr>
            </a:lvl4pPr>
            <a:lvl5pPr marL="0" marR="0" lvl="4" indent="0" algn="r" rtl="0">
              <a:spcBef>
                <a:spcPts val="0"/>
              </a:spcBef>
              <a:buNone/>
              <a:defRPr sz="1000" b="1" i="0" u="none" strike="noStrike" cap="none">
                <a:solidFill>
                  <a:schemeClr val="dk1"/>
                </a:solidFill>
                <a:latin typeface="Open Sans"/>
                <a:ea typeface="Open Sans"/>
                <a:cs typeface="Open Sans"/>
                <a:sym typeface="Open Sans"/>
              </a:defRPr>
            </a:lvl5pPr>
            <a:lvl6pPr marL="0" marR="0" lvl="5" indent="0" algn="r" rtl="0">
              <a:spcBef>
                <a:spcPts val="0"/>
              </a:spcBef>
              <a:buNone/>
              <a:defRPr sz="1000" b="1" i="0" u="none" strike="noStrike" cap="none">
                <a:solidFill>
                  <a:schemeClr val="dk1"/>
                </a:solidFill>
                <a:latin typeface="Open Sans"/>
                <a:ea typeface="Open Sans"/>
                <a:cs typeface="Open Sans"/>
                <a:sym typeface="Open Sans"/>
              </a:defRPr>
            </a:lvl6pPr>
            <a:lvl7pPr marL="0" marR="0" lvl="6" indent="0" algn="r" rtl="0">
              <a:spcBef>
                <a:spcPts val="0"/>
              </a:spcBef>
              <a:buNone/>
              <a:defRPr sz="1000" b="1" i="0" u="none" strike="noStrike" cap="none">
                <a:solidFill>
                  <a:schemeClr val="dk1"/>
                </a:solidFill>
                <a:latin typeface="Open Sans"/>
                <a:ea typeface="Open Sans"/>
                <a:cs typeface="Open Sans"/>
                <a:sym typeface="Open Sans"/>
              </a:defRPr>
            </a:lvl7pPr>
            <a:lvl8pPr marL="0" marR="0" lvl="7" indent="0" algn="r" rtl="0">
              <a:spcBef>
                <a:spcPts val="0"/>
              </a:spcBef>
              <a:buNone/>
              <a:defRPr sz="1000" b="1" i="0" u="none" strike="noStrike" cap="none">
                <a:solidFill>
                  <a:schemeClr val="dk1"/>
                </a:solidFill>
                <a:latin typeface="Open Sans"/>
                <a:ea typeface="Open Sans"/>
                <a:cs typeface="Open Sans"/>
                <a:sym typeface="Open Sans"/>
              </a:defRPr>
            </a:lvl8pPr>
            <a:lvl9pPr marL="0" marR="0" lvl="8" indent="0" algn="r" rtl="0">
              <a:spcBef>
                <a:spcPts val="0"/>
              </a:spcBef>
              <a:buNone/>
              <a:defRPr sz="1000" b="1" i="0" u="none" strike="noStrike" cap="none">
                <a:solidFill>
                  <a:schemeClr val="dk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fi-FI"/>
              <a:t>‹#›</a:t>
            </a:fld>
            <a:endParaRPr/>
          </a:p>
        </p:txBody>
      </p:sp>
    </p:spTree>
    <p:extLst>
      <p:ext uri="{BB962C8B-B14F-4D97-AF65-F5344CB8AC3E}">
        <p14:creationId xmlns:p14="http://schemas.microsoft.com/office/powerpoint/2010/main" val="2108512859"/>
      </p:ext>
    </p:extLst>
  </p:cSld>
  <p:clrMap bg1="lt1" tx1="dk1" bg2="dk2" tx2="lt2" accent1="accent1" accent2="accent2" accent3="accent3" accent4="accent4" accent5="accent5" accent6="accent6" hlink="hlink" folHlink="folHlink"/>
  <p:sldLayoutIdLst>
    <p:sldLayoutId id="2147483677" r:id="rId1"/>
    <p:sldLayoutId id="2147483679" r:id="rId2"/>
    <p:sldLayoutId id="2147483680"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3" r:id="rId14"/>
    <p:sldLayoutId id="2147483694" r:id="rId15"/>
    <p:sldLayoutId id="2147483695" r:id="rId16"/>
    <p:sldLayoutId id="2147483696" r:id="rId17"/>
    <p:sldLayoutId id="2147483697" r:id="rId1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21" Type="http://schemas.openxmlformats.org/officeDocument/2006/relationships/image" Target="../media/image32.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2.xml"/><Relationship Id="rId16" Type="http://schemas.openxmlformats.org/officeDocument/2006/relationships/image" Target="../media/image27.svg"/><Relationship Id="rId20" Type="http://schemas.openxmlformats.org/officeDocument/2006/relationships/image" Target="../media/image31.svg"/><Relationship Id="rId1" Type="http://schemas.openxmlformats.org/officeDocument/2006/relationships/slideLayout" Target="../slideLayouts/slideLayout18.xml"/><Relationship Id="rId6" Type="http://schemas.openxmlformats.org/officeDocument/2006/relationships/image" Target="../media/image17.png"/><Relationship Id="rId11" Type="http://schemas.openxmlformats.org/officeDocument/2006/relationships/image" Target="../media/image22.png"/><Relationship Id="rId24" Type="http://schemas.openxmlformats.org/officeDocument/2006/relationships/image" Target="../media/image35.svg"/><Relationship Id="rId5" Type="http://schemas.openxmlformats.org/officeDocument/2006/relationships/image" Target="../media/image16.png"/><Relationship Id="rId15" Type="http://schemas.openxmlformats.org/officeDocument/2006/relationships/image" Target="../media/image26.png"/><Relationship Id="rId23" Type="http://schemas.openxmlformats.org/officeDocument/2006/relationships/image" Target="../media/image34.png"/><Relationship Id="rId10" Type="http://schemas.openxmlformats.org/officeDocument/2006/relationships/image" Target="../media/image21.svg"/><Relationship Id="rId19" Type="http://schemas.openxmlformats.org/officeDocument/2006/relationships/image" Target="../media/image30.pn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 Id="rId22" Type="http://schemas.openxmlformats.org/officeDocument/2006/relationships/image" Target="../media/image33.svg"/></Relationships>
</file>

<file path=ppt/slides/_rels/slide3.xml.rels><?xml version="1.0" encoding="UTF-8" standalone="yes"?>
<Relationships xmlns="http://schemas.openxmlformats.org/package/2006/relationships"><Relationship Id="rId3" Type="http://schemas.openxmlformats.org/officeDocument/2006/relationships/hyperlink" Target="Hyvinvoiva%20koulu%20&#8211;video%20(4:40)&#8203;"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hyperlink" Target="https://peda.net/jyvaskyla/kortepohjanpaivakotikoulu/huoltajalle2/yleisi%C3%A4-ohjeita2/hygienia-ja-sairastuminen/hygienia-ja-sairastuminen/lasten-tartuntataudeista.pdf#top" TargetMode="External"/><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hyperlink" Target="https://peda.net/jyvaskyla/kortepohjanpaivakotikoulu/huoltajalle/k" TargetMode="External"/><Relationship Id="rId5" Type="http://schemas.openxmlformats.org/officeDocument/2006/relationships/hyperlink" Target="https://peda.net/jyvaskyla/kortepohjanpaivakotikoulu/huoltajalle/kjk" TargetMode="External"/><Relationship Id="rId4" Type="http://schemas.openxmlformats.org/officeDocument/2006/relationships/hyperlink" Target="https://peda.net/jyvaskyla/kortepohjanpaivakotikoulu/huoltajalle2/tukea-perheille/vtp"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3" Type="http://schemas.openxmlformats.org/officeDocument/2006/relationships/package" Target="../embeddings/Microsoft_PowerPoint_Presentation.pptx"/><Relationship Id="rId2" Type="http://schemas.openxmlformats.org/officeDocument/2006/relationships/notesSlide" Target="../notesSlides/notesSlide7.xml"/><Relationship Id="rId1" Type="http://schemas.openxmlformats.org/officeDocument/2006/relationships/slideLayout" Target="../slideLayouts/slideLayout36.xml"/><Relationship Id="rId4" Type="http://schemas.openxmlformats.org/officeDocument/2006/relationships/image" Target="../media/image37.emf"/></Relationships>
</file>

<file path=ppt/slides/_rels/slide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ADAAD54D-AC77-42E2-9D18-7B366118BB70}"/>
              </a:ext>
            </a:extLst>
          </p:cNvPr>
          <p:cNvSpPr>
            <a:spLocks noGrp="1"/>
          </p:cNvSpPr>
          <p:nvPr>
            <p:ph type="subTitle" idx="1"/>
          </p:nvPr>
        </p:nvSpPr>
        <p:spPr/>
        <p:txBody>
          <a:bodyPr/>
          <a:lstStyle/>
          <a:p>
            <a:r>
              <a:rPr lang="fi-FI" dirty="0"/>
              <a:t>Tiistai 9.9 kello 17.00-18.30 Nuotiopaikka ja Tuulenpesä</a:t>
            </a:r>
          </a:p>
          <a:p>
            <a:r>
              <a:rPr lang="fi-FI" dirty="0"/>
              <a:t>Torstai 11.9 kello 17.00-18.30 Purolaakso ja Sammalmetsä</a:t>
            </a:r>
            <a:endParaRPr lang="en-FI" dirty="0"/>
          </a:p>
        </p:txBody>
      </p:sp>
      <p:sp>
        <p:nvSpPr>
          <p:cNvPr id="7" name="Title 6">
            <a:extLst>
              <a:ext uri="{FF2B5EF4-FFF2-40B4-BE49-F238E27FC236}">
                <a16:creationId xmlns:a16="http://schemas.microsoft.com/office/drawing/2014/main" id="{9D80902C-F763-4B5D-922A-56BAAF8B7033}"/>
              </a:ext>
            </a:extLst>
          </p:cNvPr>
          <p:cNvSpPr>
            <a:spLocks noGrp="1"/>
          </p:cNvSpPr>
          <p:nvPr>
            <p:ph type="ctrTitle"/>
          </p:nvPr>
        </p:nvSpPr>
        <p:spPr/>
        <p:txBody>
          <a:bodyPr/>
          <a:lstStyle/>
          <a:p>
            <a:r>
              <a:rPr lang="fi-FI" dirty="0"/>
              <a:t>KORTEPOHJAN PÄIVÄKOTIKOULUN vakan Vanhempainillat</a:t>
            </a:r>
            <a:endParaRPr lang="en-FI" dirty="0"/>
          </a:p>
        </p:txBody>
      </p:sp>
    </p:spTree>
    <p:extLst>
      <p:ext uri="{BB962C8B-B14F-4D97-AF65-F5344CB8AC3E}">
        <p14:creationId xmlns:p14="http://schemas.microsoft.com/office/powerpoint/2010/main" val="1686981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010858" y="1235592"/>
            <a:ext cx="2262397" cy="1600935"/>
            <a:chOff x="0" y="0"/>
            <a:chExt cx="4524794" cy="3201871"/>
          </a:xfrm>
        </p:grpSpPr>
        <p:sp>
          <p:nvSpPr>
            <p:cNvPr id="3" name="Freeform 3"/>
            <p:cNvSpPr/>
            <p:nvPr/>
          </p:nvSpPr>
          <p:spPr>
            <a:xfrm>
              <a:off x="0" y="0"/>
              <a:ext cx="4524794" cy="3201871"/>
            </a:xfrm>
            <a:custGeom>
              <a:avLst/>
              <a:gdLst/>
              <a:ahLst/>
              <a:cxnLst/>
              <a:rect l="l" t="t" r="r" b="b"/>
              <a:pathLst>
                <a:path w="4524794" h="3201871">
                  <a:moveTo>
                    <a:pt x="0" y="0"/>
                  </a:moveTo>
                  <a:lnTo>
                    <a:pt x="4524794" y="0"/>
                  </a:lnTo>
                  <a:lnTo>
                    <a:pt x="4524794" y="3201871"/>
                  </a:lnTo>
                  <a:lnTo>
                    <a:pt x="0" y="3201871"/>
                  </a:lnTo>
                  <a:lnTo>
                    <a:pt x="0" y="0"/>
                  </a:lnTo>
                  <a:close/>
                </a:path>
              </a:pathLst>
            </a:custGeom>
            <a:blipFill>
              <a:blip r:embed="rId3">
                <a:extLst>
                  <a:ext uri="{96DAC541-7B7A-43D3-8B79-37D633B846F1}">
                    <asvg:svgBlip xmlns:asvg="http://schemas.microsoft.com/office/drawing/2016/SVG/main" r:embed="rId4"/>
                  </a:ext>
                </a:extLst>
              </a:blip>
              <a:stretch>
                <a:fillRect l="-786" r="-786"/>
              </a:stretch>
            </a:blipFill>
          </p:spPr>
          <p:txBody>
            <a:bodyPr/>
            <a:lstStyle/>
            <a:p>
              <a:endParaRPr lang="fi-FI"/>
            </a:p>
          </p:txBody>
        </p:sp>
        <p:grpSp>
          <p:nvGrpSpPr>
            <p:cNvPr id="4" name="Group 4"/>
            <p:cNvGrpSpPr/>
            <p:nvPr/>
          </p:nvGrpSpPr>
          <p:grpSpPr>
            <a:xfrm>
              <a:off x="1295076" y="1600936"/>
              <a:ext cx="2325292" cy="499223"/>
              <a:chOff x="0" y="0"/>
              <a:chExt cx="459317" cy="98612"/>
            </a:xfrm>
          </p:grpSpPr>
          <p:sp>
            <p:nvSpPr>
              <p:cNvPr id="5" name="Freeform 5"/>
              <p:cNvSpPr/>
              <p:nvPr/>
            </p:nvSpPr>
            <p:spPr>
              <a:xfrm>
                <a:off x="0" y="0"/>
                <a:ext cx="459317" cy="98612"/>
              </a:xfrm>
              <a:custGeom>
                <a:avLst/>
                <a:gdLst/>
                <a:ahLst/>
                <a:cxnLst/>
                <a:rect l="l" t="t" r="r" b="b"/>
                <a:pathLst>
                  <a:path w="459317" h="98612">
                    <a:moveTo>
                      <a:pt x="0" y="0"/>
                    </a:moveTo>
                    <a:lnTo>
                      <a:pt x="459317" y="0"/>
                    </a:lnTo>
                    <a:lnTo>
                      <a:pt x="459317" y="98612"/>
                    </a:lnTo>
                    <a:lnTo>
                      <a:pt x="0" y="98612"/>
                    </a:lnTo>
                    <a:close/>
                  </a:path>
                </a:pathLst>
              </a:custGeom>
              <a:solidFill>
                <a:srgbClr val="FFFFFF"/>
              </a:solidFill>
            </p:spPr>
            <p:txBody>
              <a:bodyPr/>
              <a:lstStyle/>
              <a:p>
                <a:endParaRPr lang="fi-FI"/>
              </a:p>
            </p:txBody>
          </p:sp>
          <p:sp>
            <p:nvSpPr>
              <p:cNvPr id="6" name="TextBox 6"/>
              <p:cNvSpPr txBox="1"/>
              <p:nvPr/>
            </p:nvSpPr>
            <p:spPr>
              <a:xfrm>
                <a:off x="0" y="-28575"/>
                <a:ext cx="459317" cy="127187"/>
              </a:xfrm>
              <a:prstGeom prst="rect">
                <a:avLst/>
              </a:prstGeom>
            </p:spPr>
            <p:txBody>
              <a:bodyPr lIns="33867" tIns="33867" rIns="33867" bIns="33867" rtlCol="0" anchor="ctr"/>
              <a:lstStyle/>
              <a:p>
                <a:pPr algn="ctr">
                  <a:lnSpc>
                    <a:spcPts val="1493"/>
                  </a:lnSpc>
                </a:pPr>
                <a:endParaRPr sz="1200"/>
              </a:p>
            </p:txBody>
          </p:sp>
        </p:grpSp>
        <p:sp>
          <p:nvSpPr>
            <p:cNvPr id="7" name="TextBox 7"/>
            <p:cNvSpPr txBox="1"/>
            <p:nvPr/>
          </p:nvSpPr>
          <p:spPr>
            <a:xfrm>
              <a:off x="1392738" y="1665975"/>
              <a:ext cx="2130994" cy="311880"/>
            </a:xfrm>
            <a:prstGeom prst="rect">
              <a:avLst/>
            </a:prstGeom>
          </p:spPr>
          <p:txBody>
            <a:bodyPr lIns="0" tIns="0" rIns="0" bIns="0" rtlCol="0" anchor="t">
              <a:spAutoFit/>
            </a:bodyPr>
            <a:lstStyle/>
            <a:p>
              <a:pPr algn="ctr">
                <a:lnSpc>
                  <a:spcPts val="1307"/>
                </a:lnSpc>
                <a:spcBef>
                  <a:spcPct val="0"/>
                </a:spcBef>
              </a:pPr>
              <a:r>
                <a:rPr lang="en-US" sz="933">
                  <a:solidFill>
                    <a:srgbClr val="2D4280"/>
                  </a:solidFill>
                  <a:latin typeface="Open Sans Bold"/>
                </a:rPr>
                <a:t>Liikkumisohjelma</a:t>
              </a:r>
            </a:p>
          </p:txBody>
        </p:sp>
      </p:grpSp>
      <p:sp>
        <p:nvSpPr>
          <p:cNvPr id="8" name="Freeform 8"/>
          <p:cNvSpPr/>
          <p:nvPr/>
        </p:nvSpPr>
        <p:spPr>
          <a:xfrm>
            <a:off x="-620365" y="-654958"/>
            <a:ext cx="2333701" cy="2899007"/>
          </a:xfrm>
          <a:custGeom>
            <a:avLst/>
            <a:gdLst/>
            <a:ahLst/>
            <a:cxnLst/>
            <a:rect l="l" t="t" r="r" b="b"/>
            <a:pathLst>
              <a:path w="3500551" h="4348511">
                <a:moveTo>
                  <a:pt x="0" y="0"/>
                </a:moveTo>
                <a:lnTo>
                  <a:pt x="3500551" y="0"/>
                </a:lnTo>
                <a:lnTo>
                  <a:pt x="3500551" y="4348511"/>
                </a:lnTo>
                <a:lnTo>
                  <a:pt x="0" y="4348511"/>
                </a:lnTo>
                <a:lnTo>
                  <a:pt x="0" y="0"/>
                </a:lnTo>
                <a:close/>
              </a:path>
            </a:pathLst>
          </a:custGeom>
          <a:blipFill>
            <a:blip r:embed="rId5"/>
            <a:stretch>
              <a:fillRect/>
            </a:stretch>
          </a:blipFill>
        </p:spPr>
        <p:txBody>
          <a:bodyPr/>
          <a:lstStyle/>
          <a:p>
            <a:endParaRPr lang="fi-FI"/>
          </a:p>
        </p:txBody>
      </p:sp>
      <p:sp>
        <p:nvSpPr>
          <p:cNvPr id="9" name="Freeform 9"/>
          <p:cNvSpPr/>
          <p:nvPr/>
        </p:nvSpPr>
        <p:spPr>
          <a:xfrm>
            <a:off x="10250898" y="0"/>
            <a:ext cx="1941102" cy="2244049"/>
          </a:xfrm>
          <a:custGeom>
            <a:avLst/>
            <a:gdLst/>
            <a:ahLst/>
            <a:cxnLst/>
            <a:rect l="l" t="t" r="r" b="b"/>
            <a:pathLst>
              <a:path w="2911653" h="3366073">
                <a:moveTo>
                  <a:pt x="0" y="0"/>
                </a:moveTo>
                <a:lnTo>
                  <a:pt x="2911653" y="0"/>
                </a:lnTo>
                <a:lnTo>
                  <a:pt x="2911653" y="3366073"/>
                </a:lnTo>
                <a:lnTo>
                  <a:pt x="0" y="3366073"/>
                </a:lnTo>
                <a:lnTo>
                  <a:pt x="0" y="0"/>
                </a:lnTo>
                <a:close/>
              </a:path>
            </a:pathLst>
          </a:custGeom>
          <a:blipFill>
            <a:blip r:embed="rId6"/>
            <a:stretch>
              <a:fillRect/>
            </a:stretch>
          </a:blipFill>
        </p:spPr>
        <p:txBody>
          <a:bodyPr/>
          <a:lstStyle/>
          <a:p>
            <a:endParaRPr lang="fi-FI"/>
          </a:p>
        </p:txBody>
      </p:sp>
      <p:grpSp>
        <p:nvGrpSpPr>
          <p:cNvPr id="11" name="Group 11"/>
          <p:cNvGrpSpPr/>
          <p:nvPr/>
        </p:nvGrpSpPr>
        <p:grpSpPr>
          <a:xfrm>
            <a:off x="2407920" y="840021"/>
            <a:ext cx="6797040" cy="907499"/>
            <a:chOff x="-2214482" y="-57148"/>
            <a:chExt cx="7054706" cy="712107"/>
          </a:xfrm>
        </p:grpSpPr>
        <p:sp>
          <p:nvSpPr>
            <p:cNvPr id="12" name="Freeform 12"/>
            <p:cNvSpPr/>
            <p:nvPr/>
          </p:nvSpPr>
          <p:spPr>
            <a:xfrm>
              <a:off x="4245998" y="0"/>
              <a:ext cx="594226" cy="654959"/>
            </a:xfrm>
            <a:custGeom>
              <a:avLst/>
              <a:gdLst/>
              <a:ahLst/>
              <a:cxnLst/>
              <a:rect l="l" t="t" r="r" b="b"/>
              <a:pathLst>
                <a:path w="594226" h="654959">
                  <a:moveTo>
                    <a:pt x="0" y="0"/>
                  </a:moveTo>
                  <a:lnTo>
                    <a:pt x="594226" y="0"/>
                  </a:lnTo>
                  <a:lnTo>
                    <a:pt x="594226" y="654959"/>
                  </a:lnTo>
                  <a:lnTo>
                    <a:pt x="0" y="65495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fi-FI"/>
            </a:p>
          </p:txBody>
        </p:sp>
        <p:sp>
          <p:nvSpPr>
            <p:cNvPr id="13" name="TextBox 13"/>
            <p:cNvSpPr txBox="1"/>
            <p:nvPr/>
          </p:nvSpPr>
          <p:spPr>
            <a:xfrm>
              <a:off x="-2214482" y="-57148"/>
              <a:ext cx="6345554" cy="285535"/>
            </a:xfrm>
            <a:prstGeom prst="rect">
              <a:avLst/>
            </a:prstGeom>
          </p:spPr>
          <p:txBody>
            <a:bodyPr wrap="square" lIns="0" tIns="0" rIns="0" bIns="0" rtlCol="0" anchor="t">
              <a:spAutoFit/>
            </a:bodyPr>
            <a:lstStyle/>
            <a:p>
              <a:pPr algn="ctr">
                <a:lnSpc>
                  <a:spcPts val="2613"/>
                </a:lnSpc>
              </a:pPr>
              <a:r>
                <a:rPr lang="en-US" sz="3600" b="1" dirty="0" err="1">
                  <a:solidFill>
                    <a:schemeClr val="accent1">
                      <a:lumMod val="60000"/>
                      <a:lumOff val="40000"/>
                    </a:schemeClr>
                  </a:solidFill>
                  <a:latin typeface="Roboto Slab"/>
                </a:rPr>
                <a:t>Hyvinvoiva</a:t>
              </a:r>
              <a:r>
                <a:rPr lang="en-US" sz="3600" b="1" dirty="0">
                  <a:solidFill>
                    <a:schemeClr val="accent1">
                      <a:lumMod val="60000"/>
                      <a:lumOff val="40000"/>
                    </a:schemeClr>
                  </a:solidFill>
                  <a:latin typeface="Roboto Slab"/>
                </a:rPr>
                <a:t> </a:t>
              </a:r>
              <a:r>
                <a:rPr lang="en-US" sz="3600" b="1" dirty="0" err="1">
                  <a:solidFill>
                    <a:schemeClr val="accent1">
                      <a:lumMod val="60000"/>
                      <a:lumOff val="40000"/>
                    </a:schemeClr>
                  </a:solidFill>
                  <a:latin typeface="Roboto Slab"/>
                </a:rPr>
                <a:t>päiväkotikoulu</a:t>
              </a:r>
              <a:endParaRPr lang="en-US" sz="3600" b="1" dirty="0">
                <a:solidFill>
                  <a:schemeClr val="accent1">
                    <a:lumMod val="60000"/>
                    <a:lumOff val="40000"/>
                  </a:schemeClr>
                </a:solidFill>
                <a:latin typeface="Roboto Slab"/>
              </a:endParaRPr>
            </a:p>
          </p:txBody>
        </p:sp>
      </p:grpSp>
      <p:grpSp>
        <p:nvGrpSpPr>
          <p:cNvPr id="14" name="Group 14"/>
          <p:cNvGrpSpPr/>
          <p:nvPr/>
        </p:nvGrpSpPr>
        <p:grpSpPr>
          <a:xfrm>
            <a:off x="6708505" y="1995288"/>
            <a:ext cx="1576136" cy="2262397"/>
            <a:chOff x="612768" y="371875"/>
            <a:chExt cx="3152273" cy="4524794"/>
          </a:xfrm>
        </p:grpSpPr>
        <p:sp>
          <p:nvSpPr>
            <p:cNvPr id="15" name="Freeform 15"/>
            <p:cNvSpPr/>
            <p:nvPr/>
          </p:nvSpPr>
          <p:spPr>
            <a:xfrm rot="4338950">
              <a:off x="-73492" y="1058135"/>
              <a:ext cx="4524794" cy="3152273"/>
            </a:xfrm>
            <a:custGeom>
              <a:avLst/>
              <a:gdLst/>
              <a:ahLst/>
              <a:cxnLst/>
              <a:rect l="l" t="t" r="r" b="b"/>
              <a:pathLst>
                <a:path w="4524794" h="3152273">
                  <a:moveTo>
                    <a:pt x="0" y="0"/>
                  </a:moveTo>
                  <a:lnTo>
                    <a:pt x="4524794" y="0"/>
                  </a:lnTo>
                  <a:lnTo>
                    <a:pt x="4524794" y="3152273"/>
                  </a:lnTo>
                  <a:lnTo>
                    <a:pt x="0" y="315227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fi-FI"/>
            </a:p>
          </p:txBody>
        </p:sp>
        <p:grpSp>
          <p:nvGrpSpPr>
            <p:cNvPr id="16" name="Group 16"/>
            <p:cNvGrpSpPr/>
            <p:nvPr/>
          </p:nvGrpSpPr>
          <p:grpSpPr>
            <a:xfrm>
              <a:off x="895413" y="1990886"/>
              <a:ext cx="2223167" cy="1367340"/>
              <a:chOff x="0" y="0"/>
              <a:chExt cx="439144" cy="270092"/>
            </a:xfrm>
          </p:grpSpPr>
          <p:sp>
            <p:nvSpPr>
              <p:cNvPr id="17" name="Freeform 17"/>
              <p:cNvSpPr/>
              <p:nvPr/>
            </p:nvSpPr>
            <p:spPr>
              <a:xfrm>
                <a:off x="0" y="0"/>
                <a:ext cx="439144" cy="270092"/>
              </a:xfrm>
              <a:custGeom>
                <a:avLst/>
                <a:gdLst/>
                <a:ahLst/>
                <a:cxnLst/>
                <a:rect l="l" t="t" r="r" b="b"/>
                <a:pathLst>
                  <a:path w="439144" h="270092">
                    <a:moveTo>
                      <a:pt x="0" y="0"/>
                    </a:moveTo>
                    <a:lnTo>
                      <a:pt x="439144" y="0"/>
                    </a:lnTo>
                    <a:lnTo>
                      <a:pt x="439144" y="270092"/>
                    </a:lnTo>
                    <a:lnTo>
                      <a:pt x="0" y="270092"/>
                    </a:lnTo>
                    <a:close/>
                  </a:path>
                </a:pathLst>
              </a:custGeom>
              <a:solidFill>
                <a:srgbClr val="FFFFFF"/>
              </a:solidFill>
            </p:spPr>
            <p:txBody>
              <a:bodyPr/>
              <a:lstStyle/>
              <a:p>
                <a:endParaRPr lang="fi-FI"/>
              </a:p>
            </p:txBody>
          </p:sp>
          <p:sp>
            <p:nvSpPr>
              <p:cNvPr id="18" name="TextBox 18"/>
              <p:cNvSpPr txBox="1"/>
              <p:nvPr/>
            </p:nvSpPr>
            <p:spPr>
              <a:xfrm>
                <a:off x="0" y="-28575"/>
                <a:ext cx="439144" cy="298667"/>
              </a:xfrm>
              <a:prstGeom prst="rect">
                <a:avLst/>
              </a:prstGeom>
            </p:spPr>
            <p:txBody>
              <a:bodyPr lIns="33867" tIns="33867" rIns="33867" bIns="33867" rtlCol="0" anchor="ctr"/>
              <a:lstStyle/>
              <a:p>
                <a:pPr algn="ctr">
                  <a:lnSpc>
                    <a:spcPts val="1493"/>
                  </a:lnSpc>
                </a:pPr>
                <a:endParaRPr sz="1200"/>
              </a:p>
            </p:txBody>
          </p:sp>
        </p:grpSp>
        <p:sp>
          <p:nvSpPr>
            <p:cNvPr id="19" name="TextBox 19"/>
            <p:cNvSpPr txBox="1"/>
            <p:nvPr/>
          </p:nvSpPr>
          <p:spPr>
            <a:xfrm>
              <a:off x="951320" y="2009289"/>
              <a:ext cx="2081215" cy="1312154"/>
            </a:xfrm>
            <a:prstGeom prst="rect">
              <a:avLst/>
            </a:prstGeom>
          </p:spPr>
          <p:txBody>
            <a:bodyPr lIns="0" tIns="0" rIns="0" bIns="0" rtlCol="0" anchor="t">
              <a:spAutoFit/>
            </a:bodyPr>
            <a:lstStyle/>
            <a:p>
              <a:pPr algn="ctr">
                <a:lnSpc>
                  <a:spcPts val="1307"/>
                </a:lnSpc>
              </a:pPr>
              <a:r>
                <a:rPr lang="en-US" sz="933" err="1">
                  <a:solidFill>
                    <a:srgbClr val="2D4280"/>
                  </a:solidFill>
                  <a:latin typeface="Open Sans Bold"/>
                </a:rPr>
                <a:t>Käyttäytymisellä</a:t>
              </a:r>
              <a:r>
                <a:rPr lang="en-US" sz="933">
                  <a:solidFill>
                    <a:srgbClr val="2D4280"/>
                  </a:solidFill>
                  <a:latin typeface="Open Sans Bold"/>
                </a:rPr>
                <a:t> </a:t>
              </a:r>
              <a:r>
                <a:rPr lang="en-US" sz="933" err="1">
                  <a:solidFill>
                    <a:srgbClr val="2D4280"/>
                  </a:solidFill>
                  <a:latin typeface="Open Sans Bold"/>
                </a:rPr>
                <a:t>reagoivien</a:t>
              </a:r>
              <a:r>
                <a:rPr lang="en-US" sz="933">
                  <a:solidFill>
                    <a:srgbClr val="2D4280"/>
                  </a:solidFill>
                  <a:latin typeface="Open Sans Bold"/>
                </a:rPr>
                <a:t> </a:t>
              </a:r>
              <a:r>
                <a:rPr lang="en-US" sz="933" err="1">
                  <a:solidFill>
                    <a:srgbClr val="2D4280"/>
                  </a:solidFill>
                  <a:latin typeface="Open Sans Bold"/>
                </a:rPr>
                <a:t>lasten</a:t>
              </a:r>
              <a:endParaRPr lang="en-US" sz="933">
                <a:solidFill>
                  <a:srgbClr val="2D4280"/>
                </a:solidFill>
                <a:latin typeface="Open Sans Bold"/>
              </a:endParaRPr>
            </a:p>
            <a:p>
              <a:pPr algn="ctr">
                <a:lnSpc>
                  <a:spcPts val="1307"/>
                </a:lnSpc>
                <a:spcBef>
                  <a:spcPct val="0"/>
                </a:spcBef>
              </a:pPr>
              <a:r>
                <a:rPr lang="en-US" sz="933">
                  <a:solidFill>
                    <a:srgbClr val="2D4280"/>
                  </a:solidFill>
                  <a:latin typeface="Open Sans Bold"/>
                </a:rPr>
                <a:t> ja </a:t>
              </a:r>
              <a:r>
                <a:rPr lang="en-US" sz="933" err="1">
                  <a:solidFill>
                    <a:srgbClr val="2D4280"/>
                  </a:solidFill>
                  <a:latin typeface="Open Sans Bold"/>
                </a:rPr>
                <a:t>nuorten</a:t>
              </a:r>
              <a:r>
                <a:rPr lang="en-US" sz="933">
                  <a:solidFill>
                    <a:srgbClr val="2D4280"/>
                  </a:solidFill>
                  <a:latin typeface="Open Sans Bold"/>
                </a:rPr>
                <a:t> </a:t>
              </a:r>
              <a:r>
                <a:rPr lang="en-US" sz="933" err="1">
                  <a:solidFill>
                    <a:srgbClr val="2D4280"/>
                  </a:solidFill>
                  <a:latin typeface="Open Sans Bold"/>
                </a:rPr>
                <a:t>tuen</a:t>
              </a:r>
              <a:r>
                <a:rPr lang="en-US" sz="933">
                  <a:solidFill>
                    <a:srgbClr val="2D4280"/>
                  </a:solidFill>
                  <a:latin typeface="Open Sans Bold"/>
                </a:rPr>
                <a:t> </a:t>
              </a:r>
              <a:r>
                <a:rPr lang="en-US" sz="933" err="1">
                  <a:solidFill>
                    <a:srgbClr val="2D4280"/>
                  </a:solidFill>
                  <a:latin typeface="Open Sans Bold"/>
                </a:rPr>
                <a:t>malli</a:t>
              </a:r>
              <a:endParaRPr lang="en-US" sz="933">
                <a:solidFill>
                  <a:srgbClr val="2D4280"/>
                </a:solidFill>
                <a:latin typeface="Open Sans Bold"/>
              </a:endParaRPr>
            </a:p>
          </p:txBody>
        </p:sp>
      </p:grpSp>
      <p:grpSp>
        <p:nvGrpSpPr>
          <p:cNvPr id="20" name="Group 20"/>
          <p:cNvGrpSpPr/>
          <p:nvPr/>
        </p:nvGrpSpPr>
        <p:grpSpPr>
          <a:xfrm>
            <a:off x="5754394" y="3941652"/>
            <a:ext cx="2262397" cy="1576137"/>
            <a:chOff x="494303" y="1029554"/>
            <a:chExt cx="4524794" cy="3152273"/>
          </a:xfrm>
        </p:grpSpPr>
        <p:sp>
          <p:nvSpPr>
            <p:cNvPr id="21" name="Freeform 21"/>
            <p:cNvSpPr/>
            <p:nvPr/>
          </p:nvSpPr>
          <p:spPr>
            <a:xfrm rot="8637082">
              <a:off x="494303" y="1029554"/>
              <a:ext cx="4524794" cy="3152273"/>
            </a:xfrm>
            <a:custGeom>
              <a:avLst/>
              <a:gdLst/>
              <a:ahLst/>
              <a:cxnLst/>
              <a:rect l="l" t="t" r="r" b="b"/>
              <a:pathLst>
                <a:path w="4524794" h="3152273">
                  <a:moveTo>
                    <a:pt x="0" y="0"/>
                  </a:moveTo>
                  <a:lnTo>
                    <a:pt x="4524794" y="0"/>
                  </a:lnTo>
                  <a:lnTo>
                    <a:pt x="4524794" y="3152274"/>
                  </a:lnTo>
                  <a:lnTo>
                    <a:pt x="0" y="315227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fi-FI"/>
            </a:p>
          </p:txBody>
        </p:sp>
        <p:grpSp>
          <p:nvGrpSpPr>
            <p:cNvPr id="22" name="Group 22"/>
            <p:cNvGrpSpPr/>
            <p:nvPr/>
          </p:nvGrpSpPr>
          <p:grpSpPr>
            <a:xfrm>
              <a:off x="1621323" y="1670529"/>
              <a:ext cx="1736757" cy="2024125"/>
              <a:chOff x="0" y="0"/>
              <a:chExt cx="343063" cy="399827"/>
            </a:xfrm>
          </p:grpSpPr>
          <p:sp>
            <p:nvSpPr>
              <p:cNvPr id="23" name="Freeform 23"/>
              <p:cNvSpPr/>
              <p:nvPr/>
            </p:nvSpPr>
            <p:spPr>
              <a:xfrm>
                <a:off x="0" y="0"/>
                <a:ext cx="343063" cy="399827"/>
              </a:xfrm>
              <a:custGeom>
                <a:avLst/>
                <a:gdLst/>
                <a:ahLst/>
                <a:cxnLst/>
                <a:rect l="l" t="t" r="r" b="b"/>
                <a:pathLst>
                  <a:path w="343063" h="399827">
                    <a:moveTo>
                      <a:pt x="0" y="0"/>
                    </a:moveTo>
                    <a:lnTo>
                      <a:pt x="343063" y="0"/>
                    </a:lnTo>
                    <a:lnTo>
                      <a:pt x="343063" y="399827"/>
                    </a:lnTo>
                    <a:lnTo>
                      <a:pt x="0" y="399827"/>
                    </a:lnTo>
                    <a:close/>
                  </a:path>
                </a:pathLst>
              </a:custGeom>
              <a:solidFill>
                <a:srgbClr val="FFFFFF"/>
              </a:solidFill>
            </p:spPr>
            <p:txBody>
              <a:bodyPr/>
              <a:lstStyle/>
              <a:p>
                <a:endParaRPr lang="fi-FI"/>
              </a:p>
            </p:txBody>
          </p:sp>
          <p:sp>
            <p:nvSpPr>
              <p:cNvPr id="24" name="TextBox 24"/>
              <p:cNvSpPr txBox="1"/>
              <p:nvPr/>
            </p:nvSpPr>
            <p:spPr>
              <a:xfrm>
                <a:off x="0" y="-28575"/>
                <a:ext cx="343063" cy="428402"/>
              </a:xfrm>
              <a:prstGeom prst="rect">
                <a:avLst/>
              </a:prstGeom>
            </p:spPr>
            <p:txBody>
              <a:bodyPr lIns="33867" tIns="33867" rIns="33867" bIns="33867" rtlCol="0" anchor="ctr"/>
              <a:lstStyle/>
              <a:p>
                <a:pPr algn="ctr">
                  <a:lnSpc>
                    <a:spcPts val="1493"/>
                  </a:lnSpc>
                </a:pPr>
                <a:endParaRPr sz="1200"/>
              </a:p>
            </p:txBody>
          </p:sp>
        </p:grpSp>
        <p:sp>
          <p:nvSpPr>
            <p:cNvPr id="25" name="TextBox 25"/>
            <p:cNvSpPr txBox="1"/>
            <p:nvPr/>
          </p:nvSpPr>
          <p:spPr>
            <a:xfrm>
              <a:off x="1673001" y="1687122"/>
              <a:ext cx="1633400" cy="1979003"/>
            </a:xfrm>
            <a:prstGeom prst="rect">
              <a:avLst/>
            </a:prstGeom>
          </p:spPr>
          <p:txBody>
            <a:bodyPr lIns="0" tIns="0" rIns="0" bIns="0" rtlCol="0" anchor="t">
              <a:spAutoFit/>
            </a:bodyPr>
            <a:lstStyle/>
            <a:p>
              <a:pPr algn="ctr">
                <a:lnSpc>
                  <a:spcPts val="1307"/>
                </a:lnSpc>
                <a:spcBef>
                  <a:spcPct val="0"/>
                </a:spcBef>
              </a:pPr>
              <a:r>
                <a:rPr lang="en-US" sz="933" err="1">
                  <a:solidFill>
                    <a:srgbClr val="2D4280"/>
                  </a:solidFill>
                  <a:latin typeface="Open Sans Bold"/>
                </a:rPr>
                <a:t>Väkivallan</a:t>
              </a:r>
              <a:r>
                <a:rPr lang="en-US" sz="933">
                  <a:solidFill>
                    <a:srgbClr val="2D4280"/>
                  </a:solidFill>
                  <a:latin typeface="Open Sans Bold"/>
                </a:rPr>
                <a:t>, </a:t>
              </a:r>
              <a:r>
                <a:rPr lang="en-US" sz="933" err="1">
                  <a:solidFill>
                    <a:srgbClr val="2D4280"/>
                  </a:solidFill>
                  <a:latin typeface="Open Sans Bold"/>
                </a:rPr>
                <a:t>kiusaamisen</a:t>
              </a:r>
              <a:r>
                <a:rPr lang="en-US" sz="933">
                  <a:solidFill>
                    <a:srgbClr val="2D4280"/>
                  </a:solidFill>
                  <a:latin typeface="Open Sans Bold"/>
                </a:rPr>
                <a:t>, </a:t>
              </a:r>
              <a:r>
                <a:rPr lang="en-US" sz="933" err="1">
                  <a:solidFill>
                    <a:srgbClr val="2D4280"/>
                  </a:solidFill>
                  <a:latin typeface="Open Sans Bold"/>
                </a:rPr>
                <a:t>häirinnän</a:t>
              </a:r>
              <a:r>
                <a:rPr lang="en-US" sz="933">
                  <a:solidFill>
                    <a:srgbClr val="2D4280"/>
                  </a:solidFill>
                  <a:latin typeface="Open Sans Bold"/>
                </a:rPr>
                <a:t> ja </a:t>
              </a:r>
              <a:r>
                <a:rPr lang="en-US" sz="933" err="1">
                  <a:solidFill>
                    <a:srgbClr val="2D4280"/>
                  </a:solidFill>
                  <a:latin typeface="Open Sans Bold"/>
                </a:rPr>
                <a:t>syrjinnän</a:t>
              </a:r>
              <a:r>
                <a:rPr lang="en-US" sz="933">
                  <a:solidFill>
                    <a:srgbClr val="2D4280"/>
                  </a:solidFill>
                  <a:latin typeface="Open Sans Bold"/>
                </a:rPr>
                <a:t> </a:t>
              </a:r>
              <a:r>
                <a:rPr lang="en-US" sz="933" err="1">
                  <a:solidFill>
                    <a:srgbClr val="2D4280"/>
                  </a:solidFill>
                  <a:latin typeface="Open Sans Bold"/>
                </a:rPr>
                <a:t>vastainen</a:t>
              </a:r>
              <a:r>
                <a:rPr lang="en-US" sz="933">
                  <a:solidFill>
                    <a:srgbClr val="2D4280"/>
                  </a:solidFill>
                  <a:latin typeface="Open Sans Bold"/>
                </a:rPr>
                <a:t> </a:t>
              </a:r>
              <a:r>
                <a:rPr lang="en-US" sz="933" err="1">
                  <a:solidFill>
                    <a:srgbClr val="2D4280"/>
                  </a:solidFill>
                  <a:latin typeface="Open Sans Bold"/>
                </a:rPr>
                <a:t>toimintamalli</a:t>
              </a:r>
              <a:endParaRPr lang="en-US" sz="933">
                <a:solidFill>
                  <a:srgbClr val="2D4280"/>
                </a:solidFill>
                <a:latin typeface="Open Sans Bold"/>
              </a:endParaRPr>
            </a:p>
          </p:txBody>
        </p:sp>
      </p:grpSp>
      <p:grpSp>
        <p:nvGrpSpPr>
          <p:cNvPr id="26" name="Group 26"/>
          <p:cNvGrpSpPr/>
          <p:nvPr/>
        </p:nvGrpSpPr>
        <p:grpSpPr>
          <a:xfrm>
            <a:off x="4024902" y="3860624"/>
            <a:ext cx="2262397" cy="1576137"/>
            <a:chOff x="494673" y="1022208"/>
            <a:chExt cx="4524794" cy="3152273"/>
          </a:xfrm>
        </p:grpSpPr>
        <p:sp>
          <p:nvSpPr>
            <p:cNvPr id="27" name="Freeform 27"/>
            <p:cNvSpPr/>
            <p:nvPr/>
          </p:nvSpPr>
          <p:spPr>
            <a:xfrm rot="-8664768">
              <a:off x="494673" y="1022208"/>
              <a:ext cx="4524794" cy="3152273"/>
            </a:xfrm>
            <a:custGeom>
              <a:avLst/>
              <a:gdLst/>
              <a:ahLst/>
              <a:cxnLst/>
              <a:rect l="l" t="t" r="r" b="b"/>
              <a:pathLst>
                <a:path w="4524794" h="3152273">
                  <a:moveTo>
                    <a:pt x="0" y="0"/>
                  </a:moveTo>
                  <a:lnTo>
                    <a:pt x="4524794" y="0"/>
                  </a:lnTo>
                  <a:lnTo>
                    <a:pt x="4524794" y="3152274"/>
                  </a:lnTo>
                  <a:lnTo>
                    <a:pt x="0" y="3152274"/>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fi-FI"/>
            </a:p>
          </p:txBody>
        </p:sp>
        <p:grpSp>
          <p:nvGrpSpPr>
            <p:cNvPr id="28" name="Group 28"/>
            <p:cNvGrpSpPr/>
            <p:nvPr/>
          </p:nvGrpSpPr>
          <p:grpSpPr>
            <a:xfrm>
              <a:off x="1786468" y="1825239"/>
              <a:ext cx="1928520" cy="1060834"/>
              <a:chOff x="0" y="0"/>
              <a:chExt cx="380942" cy="209547"/>
            </a:xfrm>
          </p:grpSpPr>
          <p:sp>
            <p:nvSpPr>
              <p:cNvPr id="29" name="Freeform 29"/>
              <p:cNvSpPr/>
              <p:nvPr/>
            </p:nvSpPr>
            <p:spPr>
              <a:xfrm>
                <a:off x="0" y="0"/>
                <a:ext cx="380942" cy="209547"/>
              </a:xfrm>
              <a:custGeom>
                <a:avLst/>
                <a:gdLst/>
                <a:ahLst/>
                <a:cxnLst/>
                <a:rect l="l" t="t" r="r" b="b"/>
                <a:pathLst>
                  <a:path w="380942" h="209547">
                    <a:moveTo>
                      <a:pt x="0" y="0"/>
                    </a:moveTo>
                    <a:lnTo>
                      <a:pt x="380942" y="0"/>
                    </a:lnTo>
                    <a:lnTo>
                      <a:pt x="380942" y="209547"/>
                    </a:lnTo>
                    <a:lnTo>
                      <a:pt x="0" y="209547"/>
                    </a:lnTo>
                    <a:close/>
                  </a:path>
                </a:pathLst>
              </a:custGeom>
              <a:solidFill>
                <a:srgbClr val="FFFFFF"/>
              </a:solidFill>
            </p:spPr>
            <p:txBody>
              <a:bodyPr/>
              <a:lstStyle/>
              <a:p>
                <a:endParaRPr lang="fi-FI"/>
              </a:p>
            </p:txBody>
          </p:sp>
          <p:sp>
            <p:nvSpPr>
              <p:cNvPr id="30" name="TextBox 30"/>
              <p:cNvSpPr txBox="1"/>
              <p:nvPr/>
            </p:nvSpPr>
            <p:spPr>
              <a:xfrm>
                <a:off x="0" y="-28575"/>
                <a:ext cx="380942" cy="238122"/>
              </a:xfrm>
              <a:prstGeom prst="rect">
                <a:avLst/>
              </a:prstGeom>
            </p:spPr>
            <p:txBody>
              <a:bodyPr lIns="33867" tIns="33867" rIns="33867" bIns="33867" rtlCol="0" anchor="ctr"/>
              <a:lstStyle/>
              <a:p>
                <a:pPr algn="ctr">
                  <a:lnSpc>
                    <a:spcPts val="1493"/>
                  </a:lnSpc>
                </a:pPr>
                <a:endParaRPr sz="1200"/>
              </a:p>
            </p:txBody>
          </p:sp>
        </p:grpSp>
        <p:sp>
          <p:nvSpPr>
            <p:cNvPr id="31" name="TextBox 31"/>
            <p:cNvSpPr txBox="1"/>
            <p:nvPr/>
          </p:nvSpPr>
          <p:spPr>
            <a:xfrm>
              <a:off x="1813861" y="1855488"/>
              <a:ext cx="1873736" cy="978730"/>
            </a:xfrm>
            <a:prstGeom prst="rect">
              <a:avLst/>
            </a:prstGeom>
          </p:spPr>
          <p:txBody>
            <a:bodyPr lIns="0" tIns="0" rIns="0" bIns="0" rtlCol="0" anchor="t">
              <a:spAutoFit/>
            </a:bodyPr>
            <a:lstStyle/>
            <a:p>
              <a:pPr algn="ctr">
                <a:lnSpc>
                  <a:spcPts val="1307"/>
                </a:lnSpc>
                <a:spcBef>
                  <a:spcPct val="0"/>
                </a:spcBef>
              </a:pPr>
              <a:r>
                <a:rPr lang="en-US" sz="933" err="1">
                  <a:solidFill>
                    <a:srgbClr val="2D4280"/>
                  </a:solidFill>
                  <a:latin typeface="Open Sans Bold"/>
                </a:rPr>
                <a:t>Lainvastaiset</a:t>
              </a:r>
              <a:r>
                <a:rPr lang="en-US" sz="933">
                  <a:solidFill>
                    <a:srgbClr val="2D4280"/>
                  </a:solidFill>
                  <a:latin typeface="Open Sans Bold"/>
                </a:rPr>
                <a:t> </a:t>
              </a:r>
              <a:r>
                <a:rPr lang="en-US" sz="933" err="1">
                  <a:solidFill>
                    <a:srgbClr val="2D4280"/>
                  </a:solidFill>
                  <a:latin typeface="Open Sans Bold"/>
                </a:rPr>
                <a:t>teot</a:t>
              </a:r>
              <a:r>
                <a:rPr lang="en-US" sz="933">
                  <a:solidFill>
                    <a:srgbClr val="2D4280"/>
                  </a:solidFill>
                  <a:latin typeface="Open Sans Bold"/>
                </a:rPr>
                <a:t> </a:t>
              </a:r>
              <a:r>
                <a:rPr lang="en-US" sz="933" err="1">
                  <a:solidFill>
                    <a:srgbClr val="2D4280"/>
                  </a:solidFill>
                  <a:latin typeface="Open Sans Bold"/>
                </a:rPr>
                <a:t>koulussa</a:t>
              </a:r>
              <a:r>
                <a:rPr lang="en-US" sz="933">
                  <a:solidFill>
                    <a:srgbClr val="2D4280"/>
                  </a:solidFill>
                  <a:latin typeface="Open Sans Bold"/>
                </a:rPr>
                <a:t> -</a:t>
              </a:r>
              <a:r>
                <a:rPr lang="en-US" sz="933" err="1">
                  <a:solidFill>
                    <a:srgbClr val="2D4280"/>
                  </a:solidFill>
                  <a:latin typeface="Open Sans Bold"/>
                </a:rPr>
                <a:t>toimintamalli</a:t>
              </a:r>
              <a:endParaRPr lang="en-US" sz="933">
                <a:solidFill>
                  <a:srgbClr val="2D4280"/>
                </a:solidFill>
                <a:latin typeface="Open Sans Bold"/>
              </a:endParaRPr>
            </a:p>
          </p:txBody>
        </p:sp>
      </p:grpSp>
      <p:grpSp>
        <p:nvGrpSpPr>
          <p:cNvPr id="32" name="Group 32"/>
          <p:cNvGrpSpPr/>
          <p:nvPr/>
        </p:nvGrpSpPr>
        <p:grpSpPr>
          <a:xfrm>
            <a:off x="4684495" y="5685935"/>
            <a:ext cx="2777528" cy="319416"/>
            <a:chOff x="0" y="0"/>
            <a:chExt cx="5555056" cy="638831"/>
          </a:xfrm>
        </p:grpSpPr>
        <p:sp>
          <p:nvSpPr>
            <p:cNvPr id="33" name="Freeform 33"/>
            <p:cNvSpPr/>
            <p:nvPr/>
          </p:nvSpPr>
          <p:spPr>
            <a:xfrm>
              <a:off x="0" y="0"/>
              <a:ext cx="5555056" cy="638831"/>
            </a:xfrm>
            <a:custGeom>
              <a:avLst/>
              <a:gdLst/>
              <a:ahLst/>
              <a:cxnLst/>
              <a:rect l="l" t="t" r="r" b="b"/>
              <a:pathLst>
                <a:path w="5555056" h="638831">
                  <a:moveTo>
                    <a:pt x="0" y="0"/>
                  </a:moveTo>
                  <a:lnTo>
                    <a:pt x="5555056" y="0"/>
                  </a:lnTo>
                  <a:lnTo>
                    <a:pt x="5555056" y="638831"/>
                  </a:lnTo>
                  <a:lnTo>
                    <a:pt x="0" y="638831"/>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fi-FI"/>
            </a:p>
          </p:txBody>
        </p:sp>
        <p:grpSp>
          <p:nvGrpSpPr>
            <p:cNvPr id="34" name="Group 34"/>
            <p:cNvGrpSpPr/>
            <p:nvPr/>
          </p:nvGrpSpPr>
          <p:grpSpPr>
            <a:xfrm>
              <a:off x="641883" y="128281"/>
              <a:ext cx="4271289" cy="382269"/>
              <a:chOff x="0" y="0"/>
              <a:chExt cx="843711" cy="75510"/>
            </a:xfrm>
          </p:grpSpPr>
          <p:sp>
            <p:nvSpPr>
              <p:cNvPr id="35" name="Freeform 35"/>
              <p:cNvSpPr/>
              <p:nvPr/>
            </p:nvSpPr>
            <p:spPr>
              <a:xfrm>
                <a:off x="0" y="0"/>
                <a:ext cx="843711" cy="75510"/>
              </a:xfrm>
              <a:custGeom>
                <a:avLst/>
                <a:gdLst/>
                <a:ahLst/>
                <a:cxnLst/>
                <a:rect l="l" t="t" r="r" b="b"/>
                <a:pathLst>
                  <a:path w="843711" h="75510">
                    <a:moveTo>
                      <a:pt x="0" y="0"/>
                    </a:moveTo>
                    <a:lnTo>
                      <a:pt x="843711" y="0"/>
                    </a:lnTo>
                    <a:lnTo>
                      <a:pt x="843711" y="75510"/>
                    </a:lnTo>
                    <a:lnTo>
                      <a:pt x="0" y="75510"/>
                    </a:lnTo>
                    <a:close/>
                  </a:path>
                </a:pathLst>
              </a:custGeom>
              <a:solidFill>
                <a:srgbClr val="FFFFFF"/>
              </a:solidFill>
            </p:spPr>
            <p:txBody>
              <a:bodyPr/>
              <a:lstStyle/>
              <a:p>
                <a:endParaRPr lang="fi-FI"/>
              </a:p>
            </p:txBody>
          </p:sp>
          <p:sp>
            <p:nvSpPr>
              <p:cNvPr id="36" name="TextBox 36"/>
              <p:cNvSpPr txBox="1"/>
              <p:nvPr/>
            </p:nvSpPr>
            <p:spPr>
              <a:xfrm>
                <a:off x="0" y="-28575"/>
                <a:ext cx="843711" cy="104085"/>
              </a:xfrm>
              <a:prstGeom prst="rect">
                <a:avLst/>
              </a:prstGeom>
            </p:spPr>
            <p:txBody>
              <a:bodyPr lIns="33867" tIns="33867" rIns="33867" bIns="33867" rtlCol="0" anchor="ctr"/>
              <a:lstStyle/>
              <a:p>
                <a:pPr algn="ctr">
                  <a:lnSpc>
                    <a:spcPts val="1493"/>
                  </a:lnSpc>
                </a:pPr>
                <a:endParaRPr sz="1200"/>
              </a:p>
            </p:txBody>
          </p:sp>
        </p:grpSp>
        <p:sp>
          <p:nvSpPr>
            <p:cNvPr id="37" name="TextBox 37"/>
            <p:cNvSpPr txBox="1"/>
            <p:nvPr/>
          </p:nvSpPr>
          <p:spPr>
            <a:xfrm>
              <a:off x="1070020" y="149446"/>
              <a:ext cx="3415020" cy="311880"/>
            </a:xfrm>
            <a:prstGeom prst="rect">
              <a:avLst/>
            </a:prstGeom>
          </p:spPr>
          <p:txBody>
            <a:bodyPr lIns="0" tIns="0" rIns="0" bIns="0" rtlCol="0" anchor="t">
              <a:spAutoFit/>
            </a:bodyPr>
            <a:lstStyle/>
            <a:p>
              <a:pPr algn="ctr">
                <a:lnSpc>
                  <a:spcPts val="1307"/>
                </a:lnSpc>
              </a:pPr>
              <a:r>
                <a:rPr lang="en-US" sz="933" dirty="0" err="1">
                  <a:solidFill>
                    <a:srgbClr val="2D4280"/>
                  </a:solidFill>
                  <a:latin typeface="Open Sans Bold"/>
                </a:rPr>
                <a:t>Opiskeluhuoltosuunnitelma</a:t>
              </a:r>
              <a:endParaRPr lang="en-US" sz="933" dirty="0">
                <a:solidFill>
                  <a:srgbClr val="2D4280"/>
                </a:solidFill>
                <a:latin typeface="Open Sans Bold"/>
              </a:endParaRPr>
            </a:p>
          </p:txBody>
        </p:sp>
      </p:grpSp>
      <p:grpSp>
        <p:nvGrpSpPr>
          <p:cNvPr id="38" name="Group 38"/>
          <p:cNvGrpSpPr/>
          <p:nvPr/>
        </p:nvGrpSpPr>
        <p:grpSpPr>
          <a:xfrm>
            <a:off x="4748274" y="5352013"/>
            <a:ext cx="2667027" cy="306708"/>
            <a:chOff x="0" y="0"/>
            <a:chExt cx="5334054" cy="613416"/>
          </a:xfrm>
        </p:grpSpPr>
        <p:sp>
          <p:nvSpPr>
            <p:cNvPr id="39" name="Freeform 39"/>
            <p:cNvSpPr/>
            <p:nvPr/>
          </p:nvSpPr>
          <p:spPr>
            <a:xfrm>
              <a:off x="0" y="0"/>
              <a:ext cx="5334054" cy="613416"/>
            </a:xfrm>
            <a:custGeom>
              <a:avLst/>
              <a:gdLst/>
              <a:ahLst/>
              <a:cxnLst/>
              <a:rect l="l" t="t" r="r" b="b"/>
              <a:pathLst>
                <a:path w="5334054" h="613416">
                  <a:moveTo>
                    <a:pt x="0" y="0"/>
                  </a:moveTo>
                  <a:lnTo>
                    <a:pt x="5334054" y="0"/>
                  </a:lnTo>
                  <a:lnTo>
                    <a:pt x="5334054" y="613416"/>
                  </a:lnTo>
                  <a:lnTo>
                    <a:pt x="0" y="613416"/>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fi-FI"/>
            </a:p>
          </p:txBody>
        </p:sp>
        <p:grpSp>
          <p:nvGrpSpPr>
            <p:cNvPr id="40" name="Group 40"/>
            <p:cNvGrpSpPr/>
            <p:nvPr/>
          </p:nvGrpSpPr>
          <p:grpSpPr>
            <a:xfrm>
              <a:off x="693788" y="115574"/>
              <a:ext cx="3946478" cy="382269"/>
              <a:chOff x="0" y="0"/>
              <a:chExt cx="779551" cy="75510"/>
            </a:xfrm>
          </p:grpSpPr>
          <p:sp>
            <p:nvSpPr>
              <p:cNvPr id="41" name="Freeform 41"/>
              <p:cNvSpPr/>
              <p:nvPr/>
            </p:nvSpPr>
            <p:spPr>
              <a:xfrm>
                <a:off x="0" y="0"/>
                <a:ext cx="779551" cy="75510"/>
              </a:xfrm>
              <a:custGeom>
                <a:avLst/>
                <a:gdLst/>
                <a:ahLst/>
                <a:cxnLst/>
                <a:rect l="l" t="t" r="r" b="b"/>
                <a:pathLst>
                  <a:path w="779551" h="75510">
                    <a:moveTo>
                      <a:pt x="0" y="0"/>
                    </a:moveTo>
                    <a:lnTo>
                      <a:pt x="779551" y="0"/>
                    </a:lnTo>
                    <a:lnTo>
                      <a:pt x="779551" y="75510"/>
                    </a:lnTo>
                    <a:lnTo>
                      <a:pt x="0" y="75510"/>
                    </a:lnTo>
                    <a:close/>
                  </a:path>
                </a:pathLst>
              </a:custGeom>
              <a:solidFill>
                <a:srgbClr val="FFFFFF"/>
              </a:solidFill>
            </p:spPr>
            <p:txBody>
              <a:bodyPr/>
              <a:lstStyle/>
              <a:p>
                <a:endParaRPr lang="fi-FI"/>
              </a:p>
            </p:txBody>
          </p:sp>
          <p:sp>
            <p:nvSpPr>
              <p:cNvPr id="42" name="TextBox 42"/>
              <p:cNvSpPr txBox="1"/>
              <p:nvPr/>
            </p:nvSpPr>
            <p:spPr>
              <a:xfrm>
                <a:off x="0" y="-28575"/>
                <a:ext cx="779551" cy="104085"/>
              </a:xfrm>
              <a:prstGeom prst="rect">
                <a:avLst/>
              </a:prstGeom>
            </p:spPr>
            <p:txBody>
              <a:bodyPr lIns="33867" tIns="33867" rIns="33867" bIns="33867" rtlCol="0" anchor="ctr"/>
              <a:lstStyle/>
              <a:p>
                <a:pPr algn="ctr">
                  <a:lnSpc>
                    <a:spcPts val="1493"/>
                  </a:lnSpc>
                </a:pPr>
                <a:endParaRPr sz="1200"/>
              </a:p>
            </p:txBody>
          </p:sp>
        </p:grpSp>
        <p:sp>
          <p:nvSpPr>
            <p:cNvPr id="43" name="TextBox 43"/>
            <p:cNvSpPr txBox="1"/>
            <p:nvPr/>
          </p:nvSpPr>
          <p:spPr>
            <a:xfrm>
              <a:off x="887918" y="136740"/>
              <a:ext cx="3558220" cy="311880"/>
            </a:xfrm>
            <a:prstGeom prst="rect">
              <a:avLst/>
            </a:prstGeom>
          </p:spPr>
          <p:txBody>
            <a:bodyPr lIns="0" tIns="0" rIns="0" bIns="0" rtlCol="0" anchor="t">
              <a:spAutoFit/>
            </a:bodyPr>
            <a:lstStyle/>
            <a:p>
              <a:pPr algn="ctr">
                <a:lnSpc>
                  <a:spcPts val="1307"/>
                </a:lnSpc>
              </a:pPr>
              <a:r>
                <a:rPr lang="en-US" sz="933" dirty="0" err="1">
                  <a:solidFill>
                    <a:srgbClr val="2D4280"/>
                  </a:solidFill>
                  <a:latin typeface="Open Sans Bold"/>
                </a:rPr>
                <a:t>Tuen</a:t>
              </a:r>
              <a:r>
                <a:rPr lang="en-US" sz="933" dirty="0">
                  <a:solidFill>
                    <a:srgbClr val="2D4280"/>
                  </a:solidFill>
                  <a:latin typeface="Open Sans Bold"/>
                </a:rPr>
                <a:t> </a:t>
              </a:r>
              <a:r>
                <a:rPr lang="en-US" sz="933" dirty="0" err="1">
                  <a:solidFill>
                    <a:srgbClr val="2D4280"/>
                  </a:solidFill>
                  <a:latin typeface="Open Sans Bold"/>
                </a:rPr>
                <a:t>kehittämissuunnitelma</a:t>
              </a:r>
              <a:endParaRPr lang="en-US" sz="933" dirty="0">
                <a:solidFill>
                  <a:srgbClr val="2D4280"/>
                </a:solidFill>
                <a:latin typeface="Open Sans Bold"/>
              </a:endParaRPr>
            </a:p>
          </p:txBody>
        </p:sp>
      </p:grpSp>
      <p:sp>
        <p:nvSpPr>
          <p:cNvPr id="44" name="TextBox 44"/>
          <p:cNvSpPr txBox="1"/>
          <p:nvPr/>
        </p:nvSpPr>
        <p:spPr>
          <a:xfrm>
            <a:off x="5512548" y="3299039"/>
            <a:ext cx="1166904" cy="470513"/>
          </a:xfrm>
          <a:prstGeom prst="rect">
            <a:avLst/>
          </a:prstGeom>
        </p:spPr>
        <p:txBody>
          <a:bodyPr wrap="square" lIns="0" tIns="0" rIns="0" bIns="0" rtlCol="0" anchor="t">
            <a:spAutoFit/>
          </a:bodyPr>
          <a:lstStyle/>
          <a:p>
            <a:pPr algn="ctr">
              <a:lnSpc>
                <a:spcPts val="1866"/>
              </a:lnSpc>
              <a:spcBef>
                <a:spcPct val="0"/>
              </a:spcBef>
            </a:pPr>
            <a:r>
              <a:rPr lang="en-US" sz="1333" dirty="0" err="1">
                <a:solidFill>
                  <a:srgbClr val="2D4280"/>
                </a:solidFill>
                <a:latin typeface="Open Sans Bold"/>
              </a:rPr>
              <a:t>Hyvinvoinnin</a:t>
            </a:r>
            <a:endParaRPr lang="en-US" sz="1333" dirty="0">
              <a:solidFill>
                <a:srgbClr val="2D4280"/>
              </a:solidFill>
              <a:latin typeface="Open Sans Bold"/>
            </a:endParaRPr>
          </a:p>
          <a:p>
            <a:pPr algn="ctr">
              <a:lnSpc>
                <a:spcPts val="1866"/>
              </a:lnSpc>
              <a:spcBef>
                <a:spcPct val="0"/>
              </a:spcBef>
            </a:pPr>
            <a:r>
              <a:rPr lang="en-US" sz="1333" dirty="0" err="1">
                <a:solidFill>
                  <a:srgbClr val="2D4280"/>
                </a:solidFill>
                <a:latin typeface="Open Sans Bold"/>
              </a:rPr>
              <a:t>vuosikello</a:t>
            </a:r>
            <a:endParaRPr lang="en-US" sz="1333" dirty="0">
              <a:solidFill>
                <a:srgbClr val="2D4280"/>
              </a:solidFill>
              <a:latin typeface="Open Sans Bold"/>
            </a:endParaRPr>
          </a:p>
        </p:txBody>
      </p:sp>
      <p:grpSp>
        <p:nvGrpSpPr>
          <p:cNvPr id="45" name="Group 45"/>
          <p:cNvGrpSpPr/>
          <p:nvPr/>
        </p:nvGrpSpPr>
        <p:grpSpPr>
          <a:xfrm>
            <a:off x="3910122" y="1852866"/>
            <a:ext cx="1576136" cy="2262397"/>
            <a:chOff x="618295" y="374551"/>
            <a:chExt cx="3152273" cy="4524794"/>
          </a:xfrm>
        </p:grpSpPr>
        <p:sp>
          <p:nvSpPr>
            <p:cNvPr id="46" name="Freeform 46"/>
            <p:cNvSpPr/>
            <p:nvPr/>
          </p:nvSpPr>
          <p:spPr>
            <a:xfrm rot="-4327592">
              <a:off x="-67965" y="1060811"/>
              <a:ext cx="4524794" cy="3152273"/>
            </a:xfrm>
            <a:custGeom>
              <a:avLst/>
              <a:gdLst/>
              <a:ahLst/>
              <a:cxnLst/>
              <a:rect l="l" t="t" r="r" b="b"/>
              <a:pathLst>
                <a:path w="4524794" h="3152273">
                  <a:moveTo>
                    <a:pt x="0" y="0"/>
                  </a:moveTo>
                  <a:lnTo>
                    <a:pt x="4524794" y="0"/>
                  </a:lnTo>
                  <a:lnTo>
                    <a:pt x="4524794" y="3152273"/>
                  </a:lnTo>
                  <a:lnTo>
                    <a:pt x="0" y="315227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fi-FI"/>
            </a:p>
          </p:txBody>
        </p:sp>
        <p:grpSp>
          <p:nvGrpSpPr>
            <p:cNvPr id="47" name="Group 47"/>
            <p:cNvGrpSpPr/>
            <p:nvPr/>
          </p:nvGrpSpPr>
          <p:grpSpPr>
            <a:xfrm>
              <a:off x="1321203" y="2485785"/>
              <a:ext cx="1866958" cy="391978"/>
              <a:chOff x="0" y="0"/>
              <a:chExt cx="368782" cy="77428"/>
            </a:xfrm>
          </p:grpSpPr>
          <p:sp>
            <p:nvSpPr>
              <p:cNvPr id="48" name="Freeform 48"/>
              <p:cNvSpPr/>
              <p:nvPr/>
            </p:nvSpPr>
            <p:spPr>
              <a:xfrm>
                <a:off x="0" y="0"/>
                <a:ext cx="368782" cy="77428"/>
              </a:xfrm>
              <a:custGeom>
                <a:avLst/>
                <a:gdLst/>
                <a:ahLst/>
                <a:cxnLst/>
                <a:rect l="l" t="t" r="r" b="b"/>
                <a:pathLst>
                  <a:path w="368782" h="77428">
                    <a:moveTo>
                      <a:pt x="0" y="0"/>
                    </a:moveTo>
                    <a:lnTo>
                      <a:pt x="368782" y="0"/>
                    </a:lnTo>
                    <a:lnTo>
                      <a:pt x="368782" y="77428"/>
                    </a:lnTo>
                    <a:lnTo>
                      <a:pt x="0" y="77428"/>
                    </a:lnTo>
                    <a:close/>
                  </a:path>
                </a:pathLst>
              </a:custGeom>
              <a:solidFill>
                <a:srgbClr val="FFFFFF"/>
              </a:solidFill>
            </p:spPr>
            <p:txBody>
              <a:bodyPr/>
              <a:lstStyle/>
              <a:p>
                <a:endParaRPr lang="fi-FI"/>
              </a:p>
            </p:txBody>
          </p:sp>
          <p:sp>
            <p:nvSpPr>
              <p:cNvPr id="49" name="TextBox 49"/>
              <p:cNvSpPr txBox="1"/>
              <p:nvPr/>
            </p:nvSpPr>
            <p:spPr>
              <a:xfrm>
                <a:off x="0" y="-28575"/>
                <a:ext cx="368782" cy="106003"/>
              </a:xfrm>
              <a:prstGeom prst="rect">
                <a:avLst/>
              </a:prstGeom>
            </p:spPr>
            <p:txBody>
              <a:bodyPr lIns="33867" tIns="33867" rIns="33867" bIns="33867" rtlCol="0" anchor="ctr"/>
              <a:lstStyle/>
              <a:p>
                <a:pPr algn="ctr">
                  <a:lnSpc>
                    <a:spcPts val="1493"/>
                  </a:lnSpc>
                </a:pPr>
                <a:endParaRPr sz="1200"/>
              </a:p>
            </p:txBody>
          </p:sp>
        </p:grpSp>
        <p:sp>
          <p:nvSpPr>
            <p:cNvPr id="50" name="TextBox 50"/>
            <p:cNvSpPr txBox="1"/>
            <p:nvPr/>
          </p:nvSpPr>
          <p:spPr>
            <a:xfrm>
              <a:off x="1321203" y="2511397"/>
              <a:ext cx="1866959" cy="311880"/>
            </a:xfrm>
            <a:prstGeom prst="rect">
              <a:avLst/>
            </a:prstGeom>
          </p:spPr>
          <p:txBody>
            <a:bodyPr lIns="0" tIns="0" rIns="0" bIns="0" rtlCol="0" anchor="t">
              <a:spAutoFit/>
            </a:bodyPr>
            <a:lstStyle/>
            <a:p>
              <a:pPr algn="ctr">
                <a:lnSpc>
                  <a:spcPts val="1307"/>
                </a:lnSpc>
                <a:spcBef>
                  <a:spcPct val="0"/>
                </a:spcBef>
              </a:pPr>
              <a:r>
                <a:rPr lang="en-US" sz="933" dirty="0" err="1">
                  <a:solidFill>
                    <a:srgbClr val="2D4280"/>
                  </a:solidFill>
                  <a:latin typeface="Open Sans Bold"/>
                </a:rPr>
                <a:t>Poissaolomalli</a:t>
              </a:r>
              <a:endParaRPr lang="en-US" sz="933" dirty="0">
                <a:solidFill>
                  <a:srgbClr val="2D4280"/>
                </a:solidFill>
                <a:latin typeface="Open Sans Bold"/>
              </a:endParaRPr>
            </a:p>
          </p:txBody>
        </p:sp>
      </p:grpSp>
      <p:sp>
        <p:nvSpPr>
          <p:cNvPr id="52" name="TextBox 52"/>
          <p:cNvSpPr txBox="1"/>
          <p:nvPr/>
        </p:nvSpPr>
        <p:spPr>
          <a:xfrm>
            <a:off x="1574800" y="38830"/>
            <a:ext cx="8676640" cy="705321"/>
          </a:xfrm>
          <a:prstGeom prst="rect">
            <a:avLst/>
          </a:prstGeom>
        </p:spPr>
        <p:txBody>
          <a:bodyPr wrap="square" lIns="0" tIns="0" rIns="0" bIns="0" rtlCol="0" anchor="t">
            <a:spAutoFit/>
          </a:bodyPr>
          <a:lstStyle/>
          <a:p>
            <a:pPr algn="ctr">
              <a:lnSpc>
                <a:spcPts val="2800"/>
              </a:lnSpc>
            </a:pPr>
            <a:r>
              <a:rPr lang="en-US" dirty="0">
                <a:solidFill>
                  <a:srgbClr val="2D4280"/>
                </a:solidFill>
                <a:latin typeface="Josefin Sans Bold"/>
              </a:rPr>
              <a:t>Jyväskylän </a:t>
            </a:r>
            <a:r>
              <a:rPr lang="en-US" dirty="0" err="1">
                <a:solidFill>
                  <a:srgbClr val="2D4280"/>
                </a:solidFill>
                <a:latin typeface="Josefin Sans Bold"/>
              </a:rPr>
              <a:t>kaupungin</a:t>
            </a:r>
            <a:r>
              <a:rPr lang="en-US" dirty="0">
                <a:solidFill>
                  <a:srgbClr val="2D4280"/>
                </a:solidFill>
                <a:latin typeface="Josefin Sans Bold"/>
              </a:rPr>
              <a:t> </a:t>
            </a:r>
            <a:r>
              <a:rPr lang="en-US" dirty="0" err="1">
                <a:solidFill>
                  <a:srgbClr val="2D4280"/>
                </a:solidFill>
                <a:latin typeface="Josefin Sans Bold"/>
              </a:rPr>
              <a:t>kasvun</a:t>
            </a:r>
            <a:r>
              <a:rPr lang="en-US" dirty="0">
                <a:solidFill>
                  <a:srgbClr val="2D4280"/>
                </a:solidFill>
                <a:latin typeface="Josefin Sans Bold"/>
              </a:rPr>
              <a:t> ja </a:t>
            </a:r>
            <a:r>
              <a:rPr lang="en-US" dirty="0" err="1">
                <a:solidFill>
                  <a:srgbClr val="2D4280"/>
                </a:solidFill>
                <a:latin typeface="Josefin Sans Bold"/>
              </a:rPr>
              <a:t>oppimisen</a:t>
            </a:r>
            <a:r>
              <a:rPr lang="en-US" dirty="0">
                <a:solidFill>
                  <a:srgbClr val="2D4280"/>
                </a:solidFill>
                <a:latin typeface="Josefin Sans Bold"/>
              </a:rPr>
              <a:t> </a:t>
            </a:r>
            <a:r>
              <a:rPr lang="en-US" dirty="0" err="1">
                <a:solidFill>
                  <a:srgbClr val="2D4280"/>
                </a:solidFill>
                <a:latin typeface="Josefin Sans Bold"/>
              </a:rPr>
              <a:t>palveluiden</a:t>
            </a:r>
            <a:r>
              <a:rPr lang="en-US" dirty="0">
                <a:solidFill>
                  <a:srgbClr val="2D4280"/>
                </a:solidFill>
                <a:latin typeface="Josefin Sans Bold"/>
              </a:rPr>
              <a:t> </a:t>
            </a:r>
            <a:r>
              <a:rPr lang="en-US" dirty="0" err="1">
                <a:solidFill>
                  <a:srgbClr val="2D4280"/>
                </a:solidFill>
                <a:latin typeface="Josefin Sans Bold"/>
              </a:rPr>
              <a:t>kehittämisohjelma</a:t>
            </a:r>
            <a:r>
              <a:rPr lang="en-US" dirty="0">
                <a:solidFill>
                  <a:srgbClr val="2D4280"/>
                </a:solidFill>
                <a:latin typeface="Josefin Sans Bold"/>
              </a:rPr>
              <a:t> 2023-2025</a:t>
            </a:r>
          </a:p>
        </p:txBody>
      </p:sp>
      <p:grpSp>
        <p:nvGrpSpPr>
          <p:cNvPr id="55" name="Group 55"/>
          <p:cNvGrpSpPr/>
          <p:nvPr/>
        </p:nvGrpSpPr>
        <p:grpSpPr>
          <a:xfrm>
            <a:off x="4619151" y="6032565"/>
            <a:ext cx="2925273" cy="336407"/>
            <a:chOff x="0" y="0"/>
            <a:chExt cx="5850546" cy="672813"/>
          </a:xfrm>
        </p:grpSpPr>
        <p:sp>
          <p:nvSpPr>
            <p:cNvPr id="56" name="Freeform 56"/>
            <p:cNvSpPr/>
            <p:nvPr/>
          </p:nvSpPr>
          <p:spPr>
            <a:xfrm>
              <a:off x="0" y="0"/>
              <a:ext cx="5850546" cy="672813"/>
            </a:xfrm>
            <a:custGeom>
              <a:avLst/>
              <a:gdLst/>
              <a:ahLst/>
              <a:cxnLst/>
              <a:rect l="l" t="t" r="r" b="b"/>
              <a:pathLst>
                <a:path w="5850546" h="672813">
                  <a:moveTo>
                    <a:pt x="0" y="0"/>
                  </a:moveTo>
                  <a:lnTo>
                    <a:pt x="5850546" y="0"/>
                  </a:lnTo>
                  <a:lnTo>
                    <a:pt x="5850546" y="672813"/>
                  </a:lnTo>
                  <a:lnTo>
                    <a:pt x="0" y="672813"/>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fi-FI"/>
            </a:p>
          </p:txBody>
        </p:sp>
        <p:grpSp>
          <p:nvGrpSpPr>
            <p:cNvPr id="57" name="Group 57"/>
            <p:cNvGrpSpPr/>
            <p:nvPr/>
          </p:nvGrpSpPr>
          <p:grpSpPr>
            <a:xfrm>
              <a:off x="297563" y="145272"/>
              <a:ext cx="5255421" cy="382269"/>
              <a:chOff x="0" y="0"/>
              <a:chExt cx="1038108" cy="75510"/>
            </a:xfrm>
          </p:grpSpPr>
          <p:sp>
            <p:nvSpPr>
              <p:cNvPr id="58" name="Freeform 58"/>
              <p:cNvSpPr/>
              <p:nvPr/>
            </p:nvSpPr>
            <p:spPr>
              <a:xfrm>
                <a:off x="0" y="0"/>
                <a:ext cx="1038108" cy="75510"/>
              </a:xfrm>
              <a:custGeom>
                <a:avLst/>
                <a:gdLst/>
                <a:ahLst/>
                <a:cxnLst/>
                <a:rect l="l" t="t" r="r" b="b"/>
                <a:pathLst>
                  <a:path w="1038108" h="75510">
                    <a:moveTo>
                      <a:pt x="0" y="0"/>
                    </a:moveTo>
                    <a:lnTo>
                      <a:pt x="1038108" y="0"/>
                    </a:lnTo>
                    <a:lnTo>
                      <a:pt x="1038108" y="75510"/>
                    </a:lnTo>
                    <a:lnTo>
                      <a:pt x="0" y="75510"/>
                    </a:lnTo>
                    <a:close/>
                  </a:path>
                </a:pathLst>
              </a:custGeom>
              <a:solidFill>
                <a:srgbClr val="FFFFFF"/>
              </a:solidFill>
            </p:spPr>
            <p:txBody>
              <a:bodyPr/>
              <a:lstStyle/>
              <a:p>
                <a:endParaRPr lang="fi-FI"/>
              </a:p>
            </p:txBody>
          </p:sp>
          <p:sp>
            <p:nvSpPr>
              <p:cNvPr id="59" name="TextBox 59"/>
              <p:cNvSpPr txBox="1"/>
              <p:nvPr/>
            </p:nvSpPr>
            <p:spPr>
              <a:xfrm>
                <a:off x="0" y="-28575"/>
                <a:ext cx="1038108" cy="104085"/>
              </a:xfrm>
              <a:prstGeom prst="rect">
                <a:avLst/>
              </a:prstGeom>
            </p:spPr>
            <p:txBody>
              <a:bodyPr lIns="33867" tIns="33867" rIns="33867" bIns="33867" rtlCol="0" anchor="ctr"/>
              <a:lstStyle/>
              <a:p>
                <a:pPr algn="ctr">
                  <a:lnSpc>
                    <a:spcPts val="1493"/>
                  </a:lnSpc>
                </a:pPr>
                <a:endParaRPr sz="1200"/>
              </a:p>
            </p:txBody>
          </p:sp>
        </p:grpSp>
        <p:sp>
          <p:nvSpPr>
            <p:cNvPr id="60" name="TextBox 60"/>
            <p:cNvSpPr txBox="1"/>
            <p:nvPr/>
          </p:nvSpPr>
          <p:spPr>
            <a:xfrm>
              <a:off x="392904" y="166440"/>
              <a:ext cx="5064738" cy="311880"/>
            </a:xfrm>
            <a:prstGeom prst="rect">
              <a:avLst/>
            </a:prstGeom>
          </p:spPr>
          <p:txBody>
            <a:bodyPr lIns="0" tIns="0" rIns="0" bIns="0" rtlCol="0" anchor="t">
              <a:spAutoFit/>
            </a:bodyPr>
            <a:lstStyle/>
            <a:p>
              <a:pPr algn="ctr">
                <a:lnSpc>
                  <a:spcPts val="1307"/>
                </a:lnSpc>
              </a:pPr>
              <a:r>
                <a:rPr lang="en-US" sz="933" dirty="0">
                  <a:solidFill>
                    <a:srgbClr val="2D4280"/>
                  </a:solidFill>
                  <a:latin typeface="Open Sans Bold"/>
                </a:rPr>
                <a:t>Tasa-</a:t>
              </a:r>
              <a:r>
                <a:rPr lang="en-US" sz="933" dirty="0" err="1">
                  <a:solidFill>
                    <a:srgbClr val="2D4280"/>
                  </a:solidFill>
                  <a:latin typeface="Open Sans Bold"/>
                </a:rPr>
                <a:t>arvo</a:t>
              </a:r>
              <a:r>
                <a:rPr lang="en-US" sz="933" dirty="0">
                  <a:solidFill>
                    <a:srgbClr val="2D4280"/>
                  </a:solidFill>
                  <a:latin typeface="Open Sans Bold"/>
                </a:rPr>
                <a:t>- ja </a:t>
              </a:r>
              <a:r>
                <a:rPr lang="en-US" sz="933" dirty="0" err="1">
                  <a:solidFill>
                    <a:srgbClr val="2D4280"/>
                  </a:solidFill>
                  <a:latin typeface="Open Sans Bold"/>
                </a:rPr>
                <a:t>yhdenvertaisuussuunnitelma</a:t>
              </a:r>
              <a:endParaRPr lang="en-US" sz="933" dirty="0">
                <a:solidFill>
                  <a:srgbClr val="2D4280"/>
                </a:solidFill>
                <a:latin typeface="Open Sans Bold"/>
              </a:endParaRPr>
            </a:p>
          </p:txBody>
        </p:sp>
      </p:grpSp>
      <p:grpSp>
        <p:nvGrpSpPr>
          <p:cNvPr id="61" name="Group 61"/>
          <p:cNvGrpSpPr/>
          <p:nvPr/>
        </p:nvGrpSpPr>
        <p:grpSpPr>
          <a:xfrm>
            <a:off x="4548576" y="6394371"/>
            <a:ext cx="3066423" cy="352639"/>
            <a:chOff x="0" y="0"/>
            <a:chExt cx="6132847" cy="705277"/>
          </a:xfrm>
        </p:grpSpPr>
        <p:sp>
          <p:nvSpPr>
            <p:cNvPr id="62" name="Freeform 62"/>
            <p:cNvSpPr/>
            <p:nvPr/>
          </p:nvSpPr>
          <p:spPr>
            <a:xfrm>
              <a:off x="0" y="0"/>
              <a:ext cx="6132847" cy="705277"/>
            </a:xfrm>
            <a:custGeom>
              <a:avLst/>
              <a:gdLst/>
              <a:ahLst/>
              <a:cxnLst/>
              <a:rect l="l" t="t" r="r" b="b"/>
              <a:pathLst>
                <a:path w="6132847" h="705277">
                  <a:moveTo>
                    <a:pt x="0" y="0"/>
                  </a:moveTo>
                  <a:lnTo>
                    <a:pt x="6132847" y="0"/>
                  </a:lnTo>
                  <a:lnTo>
                    <a:pt x="6132847" y="705277"/>
                  </a:lnTo>
                  <a:lnTo>
                    <a:pt x="0" y="705277"/>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fi-FI"/>
            </a:p>
          </p:txBody>
        </p:sp>
        <p:grpSp>
          <p:nvGrpSpPr>
            <p:cNvPr id="63" name="Group 63"/>
            <p:cNvGrpSpPr/>
            <p:nvPr/>
          </p:nvGrpSpPr>
          <p:grpSpPr>
            <a:xfrm>
              <a:off x="368135" y="163832"/>
              <a:ext cx="5396577" cy="377613"/>
              <a:chOff x="0" y="0"/>
              <a:chExt cx="1065991" cy="74590"/>
            </a:xfrm>
          </p:grpSpPr>
          <p:sp>
            <p:nvSpPr>
              <p:cNvPr id="64" name="Freeform 64"/>
              <p:cNvSpPr/>
              <p:nvPr/>
            </p:nvSpPr>
            <p:spPr>
              <a:xfrm>
                <a:off x="0" y="0"/>
                <a:ext cx="1065991" cy="74590"/>
              </a:xfrm>
              <a:custGeom>
                <a:avLst/>
                <a:gdLst/>
                <a:ahLst/>
                <a:cxnLst/>
                <a:rect l="l" t="t" r="r" b="b"/>
                <a:pathLst>
                  <a:path w="1065991" h="74590">
                    <a:moveTo>
                      <a:pt x="0" y="0"/>
                    </a:moveTo>
                    <a:lnTo>
                      <a:pt x="1065991" y="0"/>
                    </a:lnTo>
                    <a:lnTo>
                      <a:pt x="1065991" y="74590"/>
                    </a:lnTo>
                    <a:lnTo>
                      <a:pt x="0" y="74590"/>
                    </a:lnTo>
                    <a:close/>
                  </a:path>
                </a:pathLst>
              </a:custGeom>
              <a:solidFill>
                <a:srgbClr val="FFFFFF"/>
              </a:solidFill>
            </p:spPr>
            <p:txBody>
              <a:bodyPr/>
              <a:lstStyle/>
              <a:p>
                <a:endParaRPr lang="fi-FI"/>
              </a:p>
            </p:txBody>
          </p:sp>
          <p:sp>
            <p:nvSpPr>
              <p:cNvPr id="65" name="TextBox 65"/>
              <p:cNvSpPr txBox="1"/>
              <p:nvPr/>
            </p:nvSpPr>
            <p:spPr>
              <a:xfrm>
                <a:off x="0" y="-28575"/>
                <a:ext cx="1065991" cy="103165"/>
              </a:xfrm>
              <a:prstGeom prst="rect">
                <a:avLst/>
              </a:prstGeom>
            </p:spPr>
            <p:txBody>
              <a:bodyPr lIns="33867" tIns="33867" rIns="33867" bIns="33867" rtlCol="0" anchor="ctr"/>
              <a:lstStyle/>
              <a:p>
                <a:pPr algn="ctr">
                  <a:lnSpc>
                    <a:spcPts val="1493"/>
                  </a:lnSpc>
                </a:pPr>
                <a:endParaRPr sz="1200"/>
              </a:p>
            </p:txBody>
          </p:sp>
        </p:grpSp>
        <p:sp>
          <p:nvSpPr>
            <p:cNvPr id="66" name="TextBox 66"/>
            <p:cNvSpPr txBox="1"/>
            <p:nvPr/>
          </p:nvSpPr>
          <p:spPr>
            <a:xfrm>
              <a:off x="1174288" y="167008"/>
              <a:ext cx="3501967" cy="359201"/>
            </a:xfrm>
            <a:prstGeom prst="rect">
              <a:avLst/>
            </a:prstGeom>
          </p:spPr>
          <p:txBody>
            <a:bodyPr lIns="0" tIns="0" rIns="0" bIns="0" rtlCol="0" anchor="t">
              <a:spAutoFit/>
            </a:bodyPr>
            <a:lstStyle/>
            <a:p>
              <a:pPr algn="ctr">
                <a:lnSpc>
                  <a:spcPts val="1493"/>
                </a:lnSpc>
              </a:pPr>
              <a:r>
                <a:rPr lang="en-US" sz="1067" err="1">
                  <a:solidFill>
                    <a:srgbClr val="2D4280"/>
                  </a:solidFill>
                  <a:latin typeface="Open Sans Bold"/>
                </a:rPr>
                <a:t>Turvallisuussuunnitelma</a:t>
              </a:r>
              <a:endParaRPr lang="en-US" sz="1067">
                <a:solidFill>
                  <a:srgbClr val="2D4280"/>
                </a:solidFill>
                <a:latin typeface="Open Sans Bold"/>
              </a:endParaRPr>
            </a:p>
          </p:txBody>
        </p:sp>
      </p:grpSp>
      <p:sp>
        <p:nvSpPr>
          <p:cNvPr id="69" name="Kuvaselite: Nuoli oikealle 68">
            <a:extLst>
              <a:ext uri="{FF2B5EF4-FFF2-40B4-BE49-F238E27FC236}">
                <a16:creationId xmlns:a16="http://schemas.microsoft.com/office/drawing/2014/main" id="{5BEE52F2-3587-CA97-8507-031F098F94CA}"/>
              </a:ext>
            </a:extLst>
          </p:cNvPr>
          <p:cNvSpPr/>
          <p:nvPr/>
        </p:nvSpPr>
        <p:spPr>
          <a:xfrm>
            <a:off x="2621280" y="6339840"/>
            <a:ext cx="1920240" cy="447040"/>
          </a:xfrm>
          <a:prstGeom prst="rightArrowCallout">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189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1200" dirty="0">
                <a:solidFill>
                  <a:schemeClr val="tx1"/>
                </a:solidFill>
              </a:rPr>
              <a:t>SÄÄNNÖLLINEN HARJOITTELU</a:t>
            </a:r>
          </a:p>
        </p:txBody>
      </p:sp>
      <p:sp>
        <p:nvSpPr>
          <p:cNvPr id="70" name="Kuvaselite: Nuoli vasemmalle 69">
            <a:extLst>
              <a:ext uri="{FF2B5EF4-FFF2-40B4-BE49-F238E27FC236}">
                <a16:creationId xmlns:a16="http://schemas.microsoft.com/office/drawing/2014/main" id="{53D18430-9067-335F-7520-D2FBD524DCAD}"/>
              </a:ext>
            </a:extLst>
          </p:cNvPr>
          <p:cNvSpPr/>
          <p:nvPr/>
        </p:nvSpPr>
        <p:spPr>
          <a:xfrm>
            <a:off x="7548880" y="5902960"/>
            <a:ext cx="2631440" cy="508000"/>
          </a:xfrm>
          <a:prstGeom prst="leftArrowCallou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71" name="Tekstiruutu 70">
            <a:extLst>
              <a:ext uri="{FF2B5EF4-FFF2-40B4-BE49-F238E27FC236}">
                <a16:creationId xmlns:a16="http://schemas.microsoft.com/office/drawing/2014/main" id="{29AFB1D4-C56E-A8A8-250C-60DD79129EDC}"/>
              </a:ext>
            </a:extLst>
          </p:cNvPr>
          <p:cNvSpPr txBox="1"/>
          <p:nvPr/>
        </p:nvSpPr>
        <p:spPr>
          <a:xfrm>
            <a:off x="8310880" y="5923280"/>
            <a:ext cx="2032000" cy="430887"/>
          </a:xfrm>
          <a:prstGeom prst="rect">
            <a:avLst/>
          </a:prstGeom>
          <a:noFill/>
        </p:spPr>
        <p:txBody>
          <a:bodyPr wrap="square" rtlCol="0">
            <a:spAutoFit/>
          </a:bodyPr>
          <a:lstStyle/>
          <a:p>
            <a:pPr algn="ctr"/>
            <a:r>
              <a:rPr lang="fi-FI" sz="1100" dirty="0"/>
              <a:t>VUOROVAIKUTUS</a:t>
            </a:r>
          </a:p>
          <a:p>
            <a:pPr algn="ctr"/>
            <a:r>
              <a:rPr lang="fi-FI" sz="1100" dirty="0"/>
              <a:t>LAPSILÄHTÖISYYS   ILMAPIIRI</a:t>
            </a:r>
          </a:p>
        </p:txBody>
      </p:sp>
      <p:sp>
        <p:nvSpPr>
          <p:cNvPr id="73" name="Kuvaselite: Nuoli oikealle 72">
            <a:extLst>
              <a:ext uri="{FF2B5EF4-FFF2-40B4-BE49-F238E27FC236}">
                <a16:creationId xmlns:a16="http://schemas.microsoft.com/office/drawing/2014/main" id="{85267667-4E0D-D449-49D6-75B89DF32E7F}"/>
              </a:ext>
            </a:extLst>
          </p:cNvPr>
          <p:cNvSpPr/>
          <p:nvPr/>
        </p:nvSpPr>
        <p:spPr>
          <a:xfrm>
            <a:off x="2275840" y="5466080"/>
            <a:ext cx="2428240" cy="579120"/>
          </a:xfrm>
          <a:prstGeom prst="rightArrowCallout">
            <a:avLst/>
          </a:prstGeom>
          <a:gradFill flip="none" rotWithShape="1">
            <a:gsLst>
              <a:gs pos="0">
                <a:schemeClr val="accent1">
                  <a:lumMod val="40000"/>
                  <a:lumOff val="60000"/>
                  <a:tint val="66000"/>
                  <a:satMod val="160000"/>
                </a:schemeClr>
              </a:gs>
              <a:gs pos="50000">
                <a:schemeClr val="accent1">
                  <a:lumMod val="40000"/>
                  <a:lumOff val="60000"/>
                  <a:tint val="44500"/>
                  <a:satMod val="160000"/>
                </a:schemeClr>
              </a:gs>
              <a:gs pos="100000">
                <a:schemeClr val="accent1">
                  <a:lumMod val="40000"/>
                  <a:lumOff val="60000"/>
                  <a:tint val="23500"/>
                  <a:satMod val="160000"/>
                </a:schemeClr>
              </a:gs>
            </a:gsLst>
            <a:lin ang="189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1000" dirty="0">
                <a:solidFill>
                  <a:schemeClr val="tx1"/>
                </a:solidFill>
              </a:rPr>
              <a:t>RUOKAKASVATUS, </a:t>
            </a:r>
          </a:p>
          <a:p>
            <a:pPr algn="ctr"/>
            <a:r>
              <a:rPr lang="fi-FI" sz="1000" dirty="0">
                <a:solidFill>
                  <a:schemeClr val="tx1"/>
                </a:solidFill>
              </a:rPr>
              <a:t>HYVÄ KÄYTÖS – TOISEN KUNNIOITTAMINEN</a:t>
            </a:r>
          </a:p>
        </p:txBody>
      </p:sp>
      <p:sp>
        <p:nvSpPr>
          <p:cNvPr id="76" name="Kuvaselite: Nuoli vasemmalle 75">
            <a:extLst>
              <a:ext uri="{FF2B5EF4-FFF2-40B4-BE49-F238E27FC236}">
                <a16:creationId xmlns:a16="http://schemas.microsoft.com/office/drawing/2014/main" id="{ED8B785F-32DF-A159-5C05-D533CF773AFD}"/>
              </a:ext>
            </a:extLst>
          </p:cNvPr>
          <p:cNvSpPr/>
          <p:nvPr/>
        </p:nvSpPr>
        <p:spPr>
          <a:xfrm>
            <a:off x="7376161" y="5100320"/>
            <a:ext cx="2631440" cy="579120"/>
          </a:xfrm>
          <a:prstGeom prst="leftArrowCallout">
            <a:avLst/>
          </a:prstGeo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lin ang="189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1200" dirty="0">
                <a:solidFill>
                  <a:schemeClr val="tx1"/>
                </a:solidFill>
              </a:rPr>
              <a:t>OSALLISUUTTA VAHVISTAVA TOIMINTAKULTTUURI</a:t>
            </a:r>
          </a:p>
        </p:txBody>
      </p:sp>
      <p:sp>
        <p:nvSpPr>
          <p:cNvPr id="81" name="Kuvaselite: Nuoli oikealle 80">
            <a:extLst>
              <a:ext uri="{FF2B5EF4-FFF2-40B4-BE49-F238E27FC236}">
                <a16:creationId xmlns:a16="http://schemas.microsoft.com/office/drawing/2014/main" id="{79E3536D-A658-1F94-311D-79E65299FDCE}"/>
              </a:ext>
            </a:extLst>
          </p:cNvPr>
          <p:cNvSpPr/>
          <p:nvPr/>
        </p:nvSpPr>
        <p:spPr>
          <a:xfrm>
            <a:off x="2560320" y="1452880"/>
            <a:ext cx="2773680" cy="518160"/>
          </a:xfrm>
          <a:prstGeom prst="rightArrowCallou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1200" dirty="0"/>
              <a:t>PÄIVÄKOTIKOULUN OMA LIIKKUMSOHJELMA, </a:t>
            </a:r>
            <a:r>
              <a:rPr lang="fi-FI" sz="1200" dirty="0" err="1"/>
              <a:t>LiLu</a:t>
            </a:r>
            <a:endParaRPr lang="fi-FI" sz="1200" dirty="0"/>
          </a:p>
        </p:txBody>
      </p:sp>
      <p:sp>
        <p:nvSpPr>
          <p:cNvPr id="83" name="Tekstiruutu 82">
            <a:extLst>
              <a:ext uri="{FF2B5EF4-FFF2-40B4-BE49-F238E27FC236}">
                <a16:creationId xmlns:a16="http://schemas.microsoft.com/office/drawing/2014/main" id="{4C4A986C-94C7-967F-903A-3E86EAD4B2E5}"/>
              </a:ext>
            </a:extLst>
          </p:cNvPr>
          <p:cNvSpPr txBox="1"/>
          <p:nvPr/>
        </p:nvSpPr>
        <p:spPr>
          <a:xfrm>
            <a:off x="9296400" y="2661920"/>
            <a:ext cx="1696720" cy="784830"/>
          </a:xfrm>
          <a:prstGeom prst="rect">
            <a:avLst/>
          </a:prstGeom>
          <a:noFill/>
        </p:spPr>
        <p:txBody>
          <a:bodyPr wrap="square" rtlCol="0">
            <a:spAutoFit/>
          </a:bodyPr>
          <a:lstStyle/>
          <a:p>
            <a:r>
              <a:rPr lang="fi-FI" sz="900" dirty="0">
                <a:solidFill>
                  <a:schemeClr val="bg1"/>
                </a:solidFill>
              </a:rPr>
              <a:t>KÄYTTÄYTYMISODOTUKSET KOULULAISELLE</a:t>
            </a:r>
          </a:p>
          <a:p>
            <a:r>
              <a:rPr lang="fi-FI" sz="900" dirty="0">
                <a:solidFill>
                  <a:schemeClr val="bg1"/>
                </a:solidFill>
              </a:rPr>
              <a:t> - kannustaminen, kiitäminen</a:t>
            </a:r>
          </a:p>
          <a:p>
            <a:r>
              <a:rPr lang="fi-FI" sz="900" dirty="0">
                <a:solidFill>
                  <a:schemeClr val="bg1"/>
                </a:solidFill>
              </a:rPr>
              <a:t> - Mitä seuraa?</a:t>
            </a:r>
          </a:p>
          <a:p>
            <a:r>
              <a:rPr lang="fi-FI" sz="900" dirty="0">
                <a:solidFill>
                  <a:schemeClr val="bg1"/>
                </a:solidFill>
              </a:rPr>
              <a:t>- Oma vastuu?</a:t>
            </a:r>
          </a:p>
        </p:txBody>
      </p:sp>
      <p:sp>
        <p:nvSpPr>
          <p:cNvPr id="84" name="Kuvaselite: Nuoli vasemmalle 83">
            <a:extLst>
              <a:ext uri="{FF2B5EF4-FFF2-40B4-BE49-F238E27FC236}">
                <a16:creationId xmlns:a16="http://schemas.microsoft.com/office/drawing/2014/main" id="{DF942B47-18C4-C1B7-7AE8-87D6B5651252}"/>
              </a:ext>
            </a:extLst>
          </p:cNvPr>
          <p:cNvSpPr/>
          <p:nvPr/>
        </p:nvSpPr>
        <p:spPr>
          <a:xfrm>
            <a:off x="7680960" y="3840480"/>
            <a:ext cx="4064000" cy="883920"/>
          </a:xfrm>
          <a:prstGeom prst="leftArrowCallou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85" name="Tekstiruutu 84">
            <a:extLst>
              <a:ext uri="{FF2B5EF4-FFF2-40B4-BE49-F238E27FC236}">
                <a16:creationId xmlns:a16="http://schemas.microsoft.com/office/drawing/2014/main" id="{F9D1171F-ADD4-576A-8199-0B94E42B2730}"/>
              </a:ext>
            </a:extLst>
          </p:cNvPr>
          <p:cNvSpPr txBox="1"/>
          <p:nvPr/>
        </p:nvSpPr>
        <p:spPr>
          <a:xfrm>
            <a:off x="9083040" y="3820160"/>
            <a:ext cx="2286000" cy="830997"/>
          </a:xfrm>
          <a:prstGeom prst="rect">
            <a:avLst/>
          </a:prstGeom>
          <a:noFill/>
        </p:spPr>
        <p:txBody>
          <a:bodyPr wrap="square" rtlCol="0">
            <a:spAutoFit/>
          </a:bodyPr>
          <a:lstStyle/>
          <a:p>
            <a:pPr marL="285750" indent="-285750">
              <a:buFont typeface="Arial" panose="020B0604020202020204" pitchFamily="34" charset="0"/>
              <a:buChar char="•"/>
            </a:pPr>
            <a:r>
              <a:rPr lang="fi-FI" sz="1200" dirty="0">
                <a:solidFill>
                  <a:schemeClr val="bg1"/>
                </a:solidFill>
              </a:rPr>
              <a:t>Positiivinen pedagogiikka</a:t>
            </a:r>
          </a:p>
          <a:p>
            <a:pPr marL="285750" indent="-285750">
              <a:buFont typeface="Arial" panose="020B0604020202020204" pitchFamily="34" charset="0"/>
              <a:buChar char="•"/>
            </a:pPr>
            <a:r>
              <a:rPr lang="fi-FI" sz="1200" dirty="0">
                <a:solidFill>
                  <a:schemeClr val="bg1"/>
                </a:solidFill>
              </a:rPr>
              <a:t>PELI SEIS - menetelmä</a:t>
            </a:r>
          </a:p>
          <a:p>
            <a:pPr marL="285750" indent="-285750">
              <a:buFont typeface="Arial" panose="020B0604020202020204" pitchFamily="34" charset="0"/>
              <a:buChar char="•"/>
            </a:pPr>
            <a:r>
              <a:rPr lang="fi-FI" sz="1200" dirty="0">
                <a:solidFill>
                  <a:schemeClr val="bg1"/>
                </a:solidFill>
              </a:rPr>
              <a:t>Kannustava  palaute </a:t>
            </a:r>
          </a:p>
          <a:p>
            <a:pPr marL="285750" indent="-285750">
              <a:buFont typeface="Arial" panose="020B0604020202020204" pitchFamily="34" charset="0"/>
              <a:buChar char="•"/>
            </a:pPr>
            <a:r>
              <a:rPr lang="fi-FI" sz="1200" dirty="0">
                <a:solidFill>
                  <a:schemeClr val="bg1"/>
                </a:solidFill>
              </a:rPr>
              <a:t>Lasten </a:t>
            </a:r>
            <a:r>
              <a:rPr lang="fi-FI" sz="1200" dirty="0" err="1">
                <a:solidFill>
                  <a:schemeClr val="bg1"/>
                </a:solidFill>
              </a:rPr>
              <a:t>osallisuuus</a:t>
            </a:r>
            <a:endParaRPr lang="fi-FI" sz="12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down)">
                                      <p:cBhvr>
                                        <p:cTn id="7" dur="500"/>
                                        <p:tgtEl>
                                          <p:spTgt spid="6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wipe(down)">
                                      <p:cBhvr>
                                        <p:cTn id="12" dur="500"/>
                                        <p:tgtEl>
                                          <p:spTgt spid="7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3"/>
                                        </p:tgtEl>
                                        <p:attrNameLst>
                                          <p:attrName>style.visibility</p:attrName>
                                        </p:attrNameLst>
                                      </p:cBhvr>
                                      <p:to>
                                        <p:strVal val="visible"/>
                                      </p:to>
                                    </p:set>
                                    <p:animEffect transition="in" filter="wipe(down)">
                                      <p:cBhvr>
                                        <p:cTn id="17" dur="500"/>
                                        <p:tgtEl>
                                          <p:spTgt spid="7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6"/>
                                        </p:tgtEl>
                                        <p:attrNameLst>
                                          <p:attrName>style.visibility</p:attrName>
                                        </p:attrNameLst>
                                      </p:cBhvr>
                                      <p:to>
                                        <p:strVal val="visible"/>
                                      </p:to>
                                    </p:set>
                                    <p:animEffect transition="in" filter="wipe(down)">
                                      <p:cBhvr>
                                        <p:cTn id="22" dur="500"/>
                                        <p:tgtEl>
                                          <p:spTgt spid="7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down)">
                                      <p:cBhvr>
                                        <p:cTn id="27" dur="500"/>
                                        <p:tgtEl>
                                          <p:spTgt spid="8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wipe(down)">
                                      <p:cBhvr>
                                        <p:cTn id="32"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3" grpId="0" animBg="1"/>
      <p:bldP spid="76" grpId="0" animBg="1"/>
      <p:bldP spid="81" grpId="0" animBg="1"/>
      <p:bldP spid="8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6C41C5C-4704-4696-BE9B-E31FCE5DCF64}"/>
              </a:ext>
            </a:extLst>
          </p:cNvPr>
          <p:cNvSpPr>
            <a:spLocks noGrp="1"/>
          </p:cNvSpPr>
          <p:nvPr>
            <p:ph type="title"/>
          </p:nvPr>
        </p:nvSpPr>
        <p:spPr/>
        <p:txBody>
          <a:bodyPr/>
          <a:lstStyle/>
          <a:p>
            <a:r>
              <a:rPr lang="fi-FI" dirty="0">
                <a:hlinkClick r:id="rId3"/>
              </a:rPr>
              <a:t>yhteisöllinen PÄIVÄKOTIKOULU</a:t>
            </a:r>
            <a:endParaRPr lang="en-FI" dirty="0"/>
          </a:p>
        </p:txBody>
      </p:sp>
      <p:sp>
        <p:nvSpPr>
          <p:cNvPr id="7" name="Content Placeholder 6">
            <a:extLst>
              <a:ext uri="{FF2B5EF4-FFF2-40B4-BE49-F238E27FC236}">
                <a16:creationId xmlns:a16="http://schemas.microsoft.com/office/drawing/2014/main" id="{A0CC9A64-22F7-4241-B1FF-837FB4CFD3AD}"/>
              </a:ext>
            </a:extLst>
          </p:cNvPr>
          <p:cNvSpPr>
            <a:spLocks noGrp="1"/>
          </p:cNvSpPr>
          <p:nvPr>
            <p:ph idx="1"/>
          </p:nvPr>
        </p:nvSpPr>
        <p:spPr/>
        <p:txBody>
          <a:bodyPr>
            <a:normAutofit fontScale="92500" lnSpcReduction="20000"/>
          </a:bodyPr>
          <a:lstStyle/>
          <a:p>
            <a:r>
              <a:rPr lang="fi-FI" dirty="0"/>
              <a:t>MITÄ SE MEILLÄ TARKOITTAA ARJESSAMME?</a:t>
            </a:r>
          </a:p>
          <a:p>
            <a:pPr lvl="1"/>
            <a:r>
              <a:rPr lang="fi-FI" dirty="0"/>
              <a:t>Yhdessä uskaltaudutaan yrittämään ja kokeilemaan uutta</a:t>
            </a:r>
          </a:p>
          <a:p>
            <a:pPr lvl="1"/>
            <a:r>
              <a:rPr lang="fi-FI" dirty="0"/>
              <a:t>Tehdään asioita yhdessä, yhteisissä tiloissa, yhteisten lasten eteen. Me on enemmän kuin minä!</a:t>
            </a:r>
          </a:p>
          <a:p>
            <a:pPr lvl="1"/>
            <a:r>
              <a:rPr lang="fi-FI" dirty="0"/>
              <a:t>Vaalitaan avoimuutta ja luottamusta, jokaisen mielipide on tärkeä.</a:t>
            </a:r>
          </a:p>
          <a:p>
            <a:pPr lvl="1"/>
            <a:r>
              <a:rPr lang="fi-FI" dirty="0"/>
              <a:t>Meillä on yhteiset pelisäännöt, joista pidämme kiinni. </a:t>
            </a:r>
          </a:p>
          <a:p>
            <a:pPr marL="339063" lvl="1" indent="0">
              <a:buNone/>
            </a:pPr>
            <a:r>
              <a:rPr lang="fi-FI" dirty="0">
                <a:solidFill>
                  <a:srgbClr val="FC3AE0"/>
                </a:solidFill>
              </a:rPr>
              <a:t>PAINOPISTEALUEITA TÄNÄ VUONNA: yhteisöllinen päiväkotikoulu, VKHS mallin mukainen toiminta, PELI SEIS – mallin opettelu lasten kanssa ryhmissä, turvallisuuskasvatus, kansainvälisyyteen liittyvät asiat</a:t>
            </a:r>
          </a:p>
          <a:p>
            <a:pPr lvl="1"/>
            <a:r>
              <a:rPr lang="fi-FI" dirty="0"/>
              <a:t>Kaikilla meillä on vastuu siitä, että meidän on hyvä kasvaa ja oppia yhdessä. Ja vapaus tehdä sitä työtä parhaaksi katsomallamme tavalla.</a:t>
            </a:r>
          </a:p>
          <a:p>
            <a:pPr lvl="1"/>
            <a:r>
              <a:rPr lang="fi-FI" dirty="0"/>
              <a:t>Kohtaamisen kuusi k:ta: katso, kuule, kuuntele, kerro, kehu, kunnioita – joka hetkessä tärkeitä meille kaikille.</a:t>
            </a:r>
            <a:endParaRPr lang="en-FI" dirty="0"/>
          </a:p>
        </p:txBody>
      </p:sp>
      <p:sp>
        <p:nvSpPr>
          <p:cNvPr id="2" name="Date Placeholder 1">
            <a:extLst>
              <a:ext uri="{FF2B5EF4-FFF2-40B4-BE49-F238E27FC236}">
                <a16:creationId xmlns:a16="http://schemas.microsoft.com/office/drawing/2014/main" id="{AC2617A8-CF97-4441-B970-0CA4915BBE14}"/>
              </a:ext>
            </a:extLst>
          </p:cNvPr>
          <p:cNvSpPr>
            <a:spLocks noGrp="1"/>
          </p:cNvSpPr>
          <p:nvPr>
            <p:ph type="dt" sz="half" idx="10"/>
          </p:nvPr>
        </p:nvSpPr>
        <p:spPr/>
        <p:txBody>
          <a:bodyPr/>
          <a:lstStyle/>
          <a:p>
            <a:r>
              <a:rPr lang="en-FI"/>
              <a:t>23/03/2021</a:t>
            </a:r>
            <a:endParaRPr lang="fi-FI" dirty="0"/>
          </a:p>
        </p:txBody>
      </p:sp>
      <p:sp>
        <p:nvSpPr>
          <p:cNvPr id="3" name="Slide Number Placeholder 2">
            <a:extLst>
              <a:ext uri="{FF2B5EF4-FFF2-40B4-BE49-F238E27FC236}">
                <a16:creationId xmlns:a16="http://schemas.microsoft.com/office/drawing/2014/main" id="{43E5DA97-5595-419E-8749-AF1494AE52C1}"/>
              </a:ext>
            </a:extLst>
          </p:cNvPr>
          <p:cNvSpPr>
            <a:spLocks noGrp="1"/>
          </p:cNvSpPr>
          <p:nvPr>
            <p:ph type="sldNum" sz="quarter" idx="12"/>
          </p:nvPr>
        </p:nvSpPr>
        <p:spPr/>
        <p:txBody>
          <a:bodyPr/>
          <a:lstStyle/>
          <a:p>
            <a:fld id="{8F4AEF5D-7FAC-4949-84D2-DA5A9BB3D225}" type="slidenum">
              <a:rPr lang="fi-FI" smtClean="0"/>
              <a:t>3</a:t>
            </a:fld>
            <a:endParaRPr lang="fi-FI"/>
          </a:p>
        </p:txBody>
      </p:sp>
      <p:sp>
        <p:nvSpPr>
          <p:cNvPr id="5" name="Footer Placeholder 4">
            <a:extLst>
              <a:ext uri="{FF2B5EF4-FFF2-40B4-BE49-F238E27FC236}">
                <a16:creationId xmlns:a16="http://schemas.microsoft.com/office/drawing/2014/main" id="{8AF88D02-28BE-458F-85FD-F36D59DD539E}"/>
              </a:ext>
            </a:extLst>
          </p:cNvPr>
          <p:cNvSpPr>
            <a:spLocks noGrp="1"/>
          </p:cNvSpPr>
          <p:nvPr>
            <p:ph type="ftr" sz="quarter" idx="11"/>
          </p:nvPr>
        </p:nvSpPr>
        <p:spPr/>
        <p:txBody>
          <a:bodyPr/>
          <a:lstStyle/>
          <a:p>
            <a:r>
              <a:rPr lang="fi-FI"/>
              <a:t>Jyväskylän kaupunki</a:t>
            </a:r>
          </a:p>
        </p:txBody>
      </p:sp>
      <p:sp>
        <p:nvSpPr>
          <p:cNvPr id="6" name="Sydän 5">
            <a:extLst>
              <a:ext uri="{FF2B5EF4-FFF2-40B4-BE49-F238E27FC236}">
                <a16:creationId xmlns:a16="http://schemas.microsoft.com/office/drawing/2014/main" id="{C02D9933-33D5-6E88-89E1-369C8F49CE8E}"/>
              </a:ext>
            </a:extLst>
          </p:cNvPr>
          <p:cNvSpPr/>
          <p:nvPr/>
        </p:nvSpPr>
        <p:spPr>
          <a:xfrm>
            <a:off x="10117806" y="978781"/>
            <a:ext cx="701749" cy="776176"/>
          </a:xfrm>
          <a:prstGeom prst="heart">
            <a:avLst/>
          </a:prstGeom>
          <a:solidFill>
            <a:srgbClr val="FC3AE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Tree>
    <p:extLst>
      <p:ext uri="{BB962C8B-B14F-4D97-AF65-F5344CB8AC3E}">
        <p14:creationId xmlns:p14="http://schemas.microsoft.com/office/powerpoint/2010/main" val="3170001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8CBD96-1B54-F027-3004-131150353685}"/>
              </a:ext>
            </a:extLst>
          </p:cNvPr>
          <p:cNvSpPr>
            <a:spLocks noGrp="1"/>
          </p:cNvSpPr>
          <p:nvPr>
            <p:ph type="title"/>
          </p:nvPr>
        </p:nvSpPr>
        <p:spPr>
          <a:xfrm>
            <a:off x="530634" y="457199"/>
            <a:ext cx="3932237" cy="2450827"/>
          </a:xfrm>
        </p:spPr>
        <p:txBody>
          <a:bodyPr anchor="b">
            <a:normAutofit/>
          </a:bodyPr>
          <a:lstStyle/>
          <a:p>
            <a:r>
              <a:rPr lang="en-US" sz="3300" dirty="0" err="1"/>
              <a:t>Hyvinvoinnin</a:t>
            </a:r>
            <a:r>
              <a:rPr lang="en-US" sz="3300" dirty="0"/>
              <a:t> </a:t>
            </a:r>
            <a:r>
              <a:rPr lang="en-US" sz="3300" dirty="0" err="1"/>
              <a:t>vuosikello</a:t>
            </a:r>
            <a:r>
              <a:rPr lang="en-US" sz="3300" dirty="0"/>
              <a:t>- </a:t>
            </a:r>
            <a:endParaRPr lang="fi-FI" sz="3300" dirty="0"/>
          </a:p>
        </p:txBody>
      </p:sp>
      <p:sp>
        <p:nvSpPr>
          <p:cNvPr id="14" name="Text Placeholder 2">
            <a:extLst>
              <a:ext uri="{FF2B5EF4-FFF2-40B4-BE49-F238E27FC236}">
                <a16:creationId xmlns:a16="http://schemas.microsoft.com/office/drawing/2014/main" id="{7B0A2456-4C58-0B0A-6A7E-1A3ED77F36AD}"/>
              </a:ext>
            </a:extLst>
          </p:cNvPr>
          <p:cNvSpPr>
            <a:spLocks noGrp="1"/>
          </p:cNvSpPr>
          <p:nvPr>
            <p:ph type="body" sz="half" idx="2"/>
          </p:nvPr>
        </p:nvSpPr>
        <p:spPr>
          <a:xfrm>
            <a:off x="530634" y="3123872"/>
            <a:ext cx="3932237" cy="3263863"/>
          </a:xfrm>
        </p:spPr>
        <p:txBody>
          <a:bodyPr>
            <a:normAutofit fontScale="62500" lnSpcReduction="20000"/>
          </a:bodyPr>
          <a:lstStyle/>
          <a:p>
            <a:pPr marL="457200" indent="-457200">
              <a:buFont typeface="Arial" panose="020B0604020202020204" pitchFamily="34" charset="0"/>
              <a:buChar char="•"/>
            </a:pPr>
            <a:r>
              <a:rPr lang="en-US" dirty="0" err="1">
                <a:latin typeface="Roboto Slab"/>
                <a:ea typeface="Roboto Slab"/>
                <a:cs typeface="Roboto Slab"/>
              </a:rPr>
              <a:t>Säännöllisesti</a:t>
            </a:r>
            <a:r>
              <a:rPr lang="en-US" dirty="0">
                <a:latin typeface="Roboto Slab"/>
                <a:ea typeface="Roboto Slab"/>
                <a:cs typeface="Roboto Slab"/>
              </a:rPr>
              <a:t> </a:t>
            </a:r>
            <a:r>
              <a:rPr lang="en-US" dirty="0" err="1">
                <a:latin typeface="Roboto Slab"/>
                <a:ea typeface="Roboto Slab"/>
                <a:cs typeface="Roboto Slab"/>
              </a:rPr>
              <a:t>esillä</a:t>
            </a:r>
            <a:r>
              <a:rPr lang="en-US" dirty="0">
                <a:latin typeface="Roboto Slab"/>
                <a:ea typeface="Roboto Slab"/>
                <a:cs typeface="Roboto Slab"/>
              </a:rPr>
              <a:t> </a:t>
            </a:r>
            <a:r>
              <a:rPr lang="en-US" dirty="0" err="1">
                <a:latin typeface="Roboto Slab"/>
                <a:ea typeface="Roboto Slab"/>
                <a:cs typeface="Roboto Slab"/>
              </a:rPr>
              <a:t>lapsiryhmissä</a:t>
            </a:r>
            <a:r>
              <a:rPr lang="en-US" dirty="0">
                <a:latin typeface="Roboto Slab"/>
                <a:ea typeface="Roboto Slab"/>
                <a:cs typeface="Roboto Slab"/>
              </a:rPr>
              <a:t> </a:t>
            </a:r>
            <a:r>
              <a:rPr lang="en-US" dirty="0" err="1">
                <a:latin typeface="Roboto Slab"/>
                <a:ea typeface="Roboto Slab"/>
                <a:cs typeface="Roboto Slab"/>
              </a:rPr>
              <a:t>osana</a:t>
            </a:r>
            <a:r>
              <a:rPr lang="en-US" dirty="0">
                <a:latin typeface="Roboto Slab"/>
                <a:ea typeface="Roboto Slab"/>
                <a:cs typeface="Roboto Slab"/>
              </a:rPr>
              <a:t> </a:t>
            </a:r>
            <a:r>
              <a:rPr lang="en-US" dirty="0" err="1">
                <a:latin typeface="Roboto Slab"/>
                <a:ea typeface="Roboto Slab"/>
                <a:cs typeface="Roboto Slab"/>
              </a:rPr>
              <a:t>päivittäistä</a:t>
            </a:r>
            <a:r>
              <a:rPr lang="en-US" dirty="0">
                <a:latin typeface="Roboto Slab"/>
                <a:ea typeface="Roboto Slab"/>
                <a:cs typeface="Roboto Slab"/>
              </a:rPr>
              <a:t> </a:t>
            </a:r>
            <a:r>
              <a:rPr lang="en-US" dirty="0" err="1">
                <a:latin typeface="Roboto Slab"/>
                <a:ea typeface="Roboto Slab"/>
                <a:cs typeface="Roboto Slab"/>
              </a:rPr>
              <a:t>toimintaa</a:t>
            </a:r>
            <a:r>
              <a:rPr lang="en-US" dirty="0">
                <a:latin typeface="Roboto Slab"/>
                <a:ea typeface="Roboto Slab"/>
                <a:cs typeface="Roboto Slab"/>
              </a:rPr>
              <a:t> </a:t>
            </a:r>
            <a:r>
              <a:rPr lang="en-US" dirty="0" err="1">
                <a:latin typeface="Roboto Slab"/>
                <a:ea typeface="Roboto Slab"/>
                <a:cs typeface="Roboto Slab"/>
              </a:rPr>
              <a:t>ikätaso</a:t>
            </a:r>
            <a:r>
              <a:rPr lang="en-US" dirty="0">
                <a:latin typeface="Roboto Slab"/>
                <a:ea typeface="Roboto Slab"/>
                <a:cs typeface="Roboto Slab"/>
              </a:rPr>
              <a:t> </a:t>
            </a:r>
            <a:r>
              <a:rPr lang="en-US" dirty="0" err="1">
                <a:latin typeface="Roboto Slab"/>
                <a:ea typeface="Roboto Slab"/>
                <a:cs typeface="Roboto Slab"/>
              </a:rPr>
              <a:t>huomioiden</a:t>
            </a:r>
            <a:endParaRPr lang="en-US" dirty="0">
              <a:latin typeface="Roboto Slab"/>
              <a:ea typeface="Roboto Slab"/>
              <a:cs typeface="Roboto Slab"/>
            </a:endParaRPr>
          </a:p>
          <a:p>
            <a:pPr marL="457200" indent="-457200">
              <a:buFont typeface="Arial" panose="020B0604020202020204" pitchFamily="34" charset="0"/>
              <a:buChar char="•"/>
            </a:pPr>
            <a:r>
              <a:rPr lang="en-US" dirty="0" err="1">
                <a:latin typeface="Roboto Slab"/>
                <a:ea typeface="Roboto Slab"/>
                <a:cs typeface="Roboto Slab"/>
              </a:rPr>
              <a:t>Kummitoiminta</a:t>
            </a:r>
            <a:endParaRPr lang="en-US" dirty="0">
              <a:latin typeface="Roboto Slab"/>
              <a:ea typeface="Roboto Slab"/>
              <a:cs typeface="Roboto Slab"/>
            </a:endParaRPr>
          </a:p>
          <a:p>
            <a:pPr marL="457200" indent="-457200">
              <a:buFont typeface="Arial" panose="020B0604020202020204" pitchFamily="34" charset="0"/>
              <a:buChar char="•"/>
            </a:pPr>
            <a:r>
              <a:rPr lang="en-US" dirty="0">
                <a:latin typeface="Roboto Slab"/>
                <a:ea typeface="Roboto Slab"/>
                <a:cs typeface="Roboto Slab"/>
              </a:rPr>
              <a:t>Koko talon </a:t>
            </a:r>
            <a:r>
              <a:rPr lang="en-US" dirty="0" err="1">
                <a:latin typeface="Roboto Slab"/>
                <a:ea typeface="Roboto Slab"/>
                <a:cs typeface="Roboto Slab"/>
              </a:rPr>
              <a:t>yhteiset</a:t>
            </a:r>
            <a:r>
              <a:rPr lang="en-US" dirty="0">
                <a:latin typeface="Roboto Slab"/>
                <a:ea typeface="Roboto Slab"/>
                <a:cs typeface="Roboto Slab"/>
              </a:rPr>
              <a:t> </a:t>
            </a:r>
            <a:r>
              <a:rPr lang="en-US" dirty="0" err="1">
                <a:latin typeface="Roboto Slab"/>
                <a:ea typeface="Roboto Slab"/>
                <a:cs typeface="Roboto Slab"/>
              </a:rPr>
              <a:t>tapahtumat</a:t>
            </a:r>
            <a:r>
              <a:rPr lang="en-US" dirty="0">
                <a:latin typeface="Roboto Slab"/>
                <a:ea typeface="Roboto Slab"/>
                <a:cs typeface="Roboto Slab"/>
              </a:rPr>
              <a:t>, </a:t>
            </a:r>
            <a:r>
              <a:rPr lang="en-US" dirty="0" err="1">
                <a:latin typeface="Roboto Slab"/>
                <a:ea typeface="Roboto Slab"/>
                <a:cs typeface="Roboto Slab"/>
              </a:rPr>
              <a:t>teemapäivät</a:t>
            </a:r>
            <a:r>
              <a:rPr lang="en-US" dirty="0">
                <a:latin typeface="Roboto Slab"/>
                <a:ea typeface="Roboto Slab"/>
                <a:cs typeface="Roboto Slab"/>
              </a:rPr>
              <a:t>, </a:t>
            </a:r>
            <a:r>
              <a:rPr lang="en-US" dirty="0" err="1">
                <a:latin typeface="Roboto Slab"/>
                <a:ea typeface="Roboto Slab"/>
                <a:cs typeface="Roboto Slab"/>
              </a:rPr>
              <a:t>juhlat</a:t>
            </a:r>
            <a:endParaRPr lang="en-US" dirty="0">
              <a:latin typeface="Roboto Slab"/>
              <a:ea typeface="Roboto Slab"/>
              <a:cs typeface="Roboto Slab"/>
            </a:endParaRPr>
          </a:p>
          <a:p>
            <a:pPr marL="457200" indent="-457200">
              <a:buFont typeface="Arial" panose="020B0604020202020204" pitchFamily="34" charset="0"/>
              <a:buChar char="•"/>
            </a:pPr>
            <a:r>
              <a:rPr lang="en-US" dirty="0" err="1"/>
              <a:t>Lasten</a:t>
            </a:r>
            <a:r>
              <a:rPr lang="en-US" dirty="0"/>
              <a:t> </a:t>
            </a:r>
            <a:r>
              <a:rPr lang="en-US" dirty="0" err="1"/>
              <a:t>osallisuuden</a:t>
            </a:r>
            <a:r>
              <a:rPr lang="en-US" dirty="0"/>
              <a:t> </a:t>
            </a:r>
            <a:r>
              <a:rPr lang="en-US" dirty="0" err="1"/>
              <a:t>vahvistaminen</a:t>
            </a:r>
            <a:r>
              <a:rPr lang="en-US" dirty="0"/>
              <a:t>: </a:t>
            </a:r>
            <a:r>
              <a:rPr lang="en-US" dirty="0" err="1"/>
              <a:t>lasten</a:t>
            </a:r>
            <a:r>
              <a:rPr lang="en-US" dirty="0"/>
              <a:t> </a:t>
            </a:r>
            <a:r>
              <a:rPr lang="en-US" dirty="0" err="1"/>
              <a:t>kokoukset</a:t>
            </a:r>
            <a:r>
              <a:rPr lang="en-US" dirty="0"/>
              <a:t> ja </a:t>
            </a:r>
            <a:r>
              <a:rPr lang="en-US" dirty="0" err="1"/>
              <a:t>lasten</a:t>
            </a:r>
            <a:r>
              <a:rPr lang="en-US" dirty="0"/>
              <a:t> </a:t>
            </a:r>
            <a:r>
              <a:rPr lang="en-US" dirty="0" err="1"/>
              <a:t>parlamentti</a:t>
            </a:r>
            <a:endParaRPr lang="en-US" dirty="0"/>
          </a:p>
          <a:p>
            <a:endParaRPr lang="en-US" dirty="0">
              <a:latin typeface="Roboto Slab"/>
              <a:ea typeface="Roboto Slab"/>
              <a:cs typeface="Roboto Slab"/>
            </a:endParaRPr>
          </a:p>
          <a:p>
            <a:endParaRPr lang="en-US" dirty="0">
              <a:latin typeface="Roboto Slab"/>
              <a:ea typeface="Roboto Slab"/>
              <a:cs typeface="Roboto Slab"/>
            </a:endParaRPr>
          </a:p>
        </p:txBody>
      </p:sp>
      <p:pic>
        <p:nvPicPr>
          <p:cNvPr id="5" name="Sisällön paikkamerkki 4" descr="Kuva, joka sisältää kohteen teksti, ilmapallo, Kuumailmapallo, kuvitus&#10;&#10;Kuvaus luotu automaattisesti">
            <a:extLst>
              <a:ext uri="{FF2B5EF4-FFF2-40B4-BE49-F238E27FC236}">
                <a16:creationId xmlns:a16="http://schemas.microsoft.com/office/drawing/2014/main" id="{80EDC6D8-13B9-A8AB-EEA3-B1C4357FFB7F}"/>
              </a:ext>
            </a:extLst>
          </p:cNvPr>
          <p:cNvPicPr>
            <a:picLocks noGrp="1" noChangeAspect="1"/>
          </p:cNvPicPr>
          <p:nvPr>
            <p:ph idx="1"/>
          </p:nvPr>
        </p:nvPicPr>
        <p:blipFill>
          <a:blip r:embed="rId3"/>
          <a:stretch>
            <a:fillRect/>
          </a:stretch>
        </p:blipFill>
        <p:spPr>
          <a:xfrm>
            <a:off x="4953665" y="988932"/>
            <a:ext cx="6749688" cy="4885760"/>
          </a:xfrm>
          <a:noFill/>
        </p:spPr>
      </p:pic>
      <p:sp>
        <p:nvSpPr>
          <p:cNvPr id="2" name="Slide Number Placeholder 1">
            <a:extLst>
              <a:ext uri="{FF2B5EF4-FFF2-40B4-BE49-F238E27FC236}">
                <a16:creationId xmlns:a16="http://schemas.microsoft.com/office/drawing/2014/main" id="{29F3775B-494E-BC2A-A3C6-D12E932D7543}"/>
              </a:ext>
            </a:extLst>
          </p:cNvPr>
          <p:cNvSpPr>
            <a:spLocks noGrp="1"/>
          </p:cNvSpPr>
          <p:nvPr>
            <p:ph type="sldNum" sz="quarter" idx="12"/>
          </p:nvPr>
        </p:nvSpPr>
        <p:spPr>
          <a:xfrm>
            <a:off x="10842171" y="6469561"/>
            <a:ext cx="866503" cy="365125"/>
          </a:xfrm>
        </p:spPr>
        <p:txBody>
          <a:bodyPr anchor="ctr">
            <a:normAutofit/>
          </a:bodyPr>
          <a:lstStyle/>
          <a:p>
            <a:pPr>
              <a:spcAft>
                <a:spcPts val="600"/>
              </a:spcAft>
            </a:pPr>
            <a:fld id="{8F4AEF5D-7FAC-4949-84D2-DA5A9BB3D225}" type="slidenum">
              <a:rPr lang="fi-FI" smtClean="0"/>
              <a:pPr>
                <a:spcAft>
                  <a:spcPts val="600"/>
                </a:spcAft>
              </a:pPr>
              <a:t>4</a:t>
            </a:fld>
            <a:endParaRPr lang="fi-FI"/>
          </a:p>
        </p:txBody>
      </p:sp>
    </p:spTree>
    <p:extLst>
      <p:ext uri="{BB962C8B-B14F-4D97-AF65-F5344CB8AC3E}">
        <p14:creationId xmlns:p14="http://schemas.microsoft.com/office/powerpoint/2010/main" val="4066727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g27ab4b80791_1_8"/>
          <p:cNvSpPr txBox="1">
            <a:spLocks noGrp="1"/>
          </p:cNvSpPr>
          <p:nvPr>
            <p:ph type="sldNum" idx="12"/>
          </p:nvPr>
        </p:nvSpPr>
        <p:spPr>
          <a:xfrm>
            <a:off x="10842171" y="6469561"/>
            <a:ext cx="966600" cy="365100"/>
          </a:xfrm>
          <a:prstGeom prst="rect">
            <a:avLst/>
          </a:prstGeom>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fi-FI" sz="1000" b="1" i="0" u="none" strike="noStrike" kern="0" cap="none" spc="0" normalizeH="0" baseline="0" noProof="0">
                <a:ln>
                  <a:noFill/>
                </a:ln>
                <a:solidFill>
                  <a:srgbClr val="FFFFFF"/>
                </a:solidFill>
                <a:effectLst/>
                <a:uLnTx/>
                <a:uFillTx/>
                <a:latin typeface="Open Sans"/>
                <a:ea typeface="Open Sans"/>
                <a:cs typeface="Open Sans"/>
                <a:sym typeface="Open Sans"/>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a:t>
            </a:fld>
            <a:endParaRPr kumimoji="0" sz="1000" b="1" i="0" u="none" strike="noStrike" kern="0" cap="none" spc="0" normalizeH="0" baseline="0" noProof="0">
              <a:ln>
                <a:noFill/>
              </a:ln>
              <a:solidFill>
                <a:srgbClr val="FFFFFF"/>
              </a:solidFill>
              <a:effectLst/>
              <a:uLnTx/>
              <a:uFillTx/>
              <a:latin typeface="Open Sans"/>
              <a:ea typeface="Open Sans"/>
              <a:cs typeface="Open Sans"/>
              <a:sym typeface="Open Sans"/>
            </a:endParaRPr>
          </a:p>
        </p:txBody>
      </p:sp>
      <p:sp>
        <p:nvSpPr>
          <p:cNvPr id="182" name="Google Shape;182;g27ab4b80791_1_8"/>
          <p:cNvSpPr txBox="1">
            <a:spLocks noGrp="1"/>
          </p:cNvSpPr>
          <p:nvPr>
            <p:ph type="title"/>
          </p:nvPr>
        </p:nvSpPr>
        <p:spPr>
          <a:xfrm>
            <a:off x="838200" y="599132"/>
            <a:ext cx="10515600" cy="639600"/>
          </a:xfrm>
          <a:prstGeom prst="rect">
            <a:avLst/>
          </a:prstGeom>
        </p:spPr>
        <p:txBody>
          <a:bodyPr spcFirstLastPara="1" wrap="square" lIns="91425" tIns="45700" rIns="91425" bIns="45700" anchor="t" anchorCtr="0">
            <a:normAutofit fontScale="90000"/>
          </a:bodyPr>
          <a:lstStyle/>
          <a:p>
            <a:pPr marL="0" lvl="0" indent="0" algn="l" rtl="0">
              <a:spcBef>
                <a:spcPts val="0"/>
              </a:spcBef>
              <a:spcAft>
                <a:spcPts val="0"/>
              </a:spcAft>
              <a:buNone/>
            </a:pPr>
            <a:r>
              <a:rPr lang="fi-FI" dirty="0"/>
              <a:t>Yleisiä ohjeita vanhemmille</a:t>
            </a:r>
            <a:endParaRPr dirty="0"/>
          </a:p>
        </p:txBody>
      </p:sp>
      <p:sp>
        <p:nvSpPr>
          <p:cNvPr id="183" name="Google Shape;183;g27ab4b80791_1_8"/>
          <p:cNvSpPr txBox="1">
            <a:spLocks noGrp="1"/>
          </p:cNvSpPr>
          <p:nvPr>
            <p:ph type="body" idx="1"/>
          </p:nvPr>
        </p:nvSpPr>
        <p:spPr>
          <a:xfrm>
            <a:off x="838200" y="1238725"/>
            <a:ext cx="10515600" cy="4748100"/>
          </a:xfrm>
          <a:prstGeom prst="rect">
            <a:avLst/>
          </a:prstGeom>
        </p:spPr>
        <p:txBody>
          <a:bodyPr spcFirstLastPara="1" wrap="square" lIns="108000" tIns="45700" rIns="91425" bIns="45700" anchor="t" anchorCtr="0">
            <a:normAutofit fontScale="40000" lnSpcReduction="20000"/>
          </a:bodyPr>
          <a:lstStyle/>
          <a:p>
            <a:pPr marL="325437" lvl="0" indent="-380714" algn="l" rtl="0">
              <a:spcBef>
                <a:spcPts val="1200"/>
              </a:spcBef>
              <a:spcAft>
                <a:spcPts val="0"/>
              </a:spcAft>
              <a:buSzPct val="100000"/>
              <a:buChar char="■"/>
            </a:pPr>
            <a:r>
              <a:rPr lang="fi-FI" sz="2900" dirty="0"/>
              <a:t>Fyysinen turvallisuus: ulko-ovet lukossa, portit kiinni tulo- ja hakutilanteissa, aikuisten paikat piha-alueella, pihalla lapsilla ja aikuisilla käytössä eri väriset heijastinliivit, päiväkotikoulun yhteiset turvallisuussuunnitelmat ja poistumisharjoitukset</a:t>
            </a:r>
            <a:endParaRPr sz="2900" dirty="0"/>
          </a:p>
          <a:p>
            <a:pPr marL="325437" lvl="0" indent="-380714" algn="l" rtl="0">
              <a:spcBef>
                <a:spcPts val="1200"/>
              </a:spcBef>
              <a:spcAft>
                <a:spcPts val="0"/>
              </a:spcAft>
              <a:buSzPct val="100000"/>
              <a:buChar char="■"/>
            </a:pPr>
            <a:r>
              <a:rPr lang="fi-FI" sz="2900" dirty="0"/>
              <a:t>Kun haet lapsen pihalta, muistathan aina ilmoittaa siitä lapsesi ryhmän  henkilökunnalle</a:t>
            </a:r>
          </a:p>
          <a:p>
            <a:pPr marL="325437" lvl="0" indent="-380714" algn="l" rtl="0">
              <a:spcBef>
                <a:spcPts val="1200"/>
              </a:spcBef>
              <a:spcAft>
                <a:spcPts val="0"/>
              </a:spcAft>
              <a:buSzPct val="100000"/>
              <a:buChar char="■"/>
            </a:pPr>
            <a:r>
              <a:rPr lang="fi-FI" sz="2900" dirty="0" err="1"/>
              <a:t>Tägien</a:t>
            </a:r>
            <a:r>
              <a:rPr lang="fi-FI" sz="2900" dirty="0"/>
              <a:t> käyttö </a:t>
            </a:r>
            <a:r>
              <a:rPr lang="fi-FI" sz="2900" dirty="0" err="1"/>
              <a:t>tulo-ja</a:t>
            </a:r>
            <a:r>
              <a:rPr lang="fi-FI" sz="2900" dirty="0"/>
              <a:t> hakutilanteissa: vain aikuiset leimaavat, ei lapset!</a:t>
            </a:r>
          </a:p>
          <a:p>
            <a:pPr marL="325437" lvl="0" indent="-380714" algn="l" rtl="0">
              <a:spcBef>
                <a:spcPts val="1200"/>
              </a:spcBef>
              <a:spcAft>
                <a:spcPts val="0"/>
              </a:spcAft>
              <a:buSzPct val="100000"/>
              <a:buChar char="■"/>
            </a:pPr>
            <a:r>
              <a:rPr lang="fi-FI" sz="2900" dirty="0" err="1"/>
              <a:t>Edlevo</a:t>
            </a:r>
            <a:r>
              <a:rPr lang="fi-FI" sz="2900" dirty="0"/>
              <a:t> viestien ja tiedotteiden seuraaminen – viestintä päiväkodista koteihin tapahtuu </a:t>
            </a:r>
            <a:r>
              <a:rPr lang="fi-FI" sz="2900" dirty="0" err="1"/>
              <a:t>Edlevon</a:t>
            </a:r>
            <a:r>
              <a:rPr lang="fi-FI" sz="2900" dirty="0"/>
              <a:t> kautta!</a:t>
            </a:r>
            <a:endParaRPr sz="2900" dirty="0"/>
          </a:p>
          <a:p>
            <a:pPr marL="325437" lvl="0" indent="-380714" algn="l" rtl="0">
              <a:spcBef>
                <a:spcPts val="1200"/>
              </a:spcBef>
              <a:spcAft>
                <a:spcPts val="0"/>
              </a:spcAft>
              <a:buSzPct val="100000"/>
              <a:buChar char="■"/>
            </a:pPr>
            <a:r>
              <a:rPr lang="fi-FI" sz="2900" dirty="0"/>
              <a:t>Lasten hoitoaikojen ilmoittaminen </a:t>
            </a:r>
            <a:r>
              <a:rPr lang="fi-FI" sz="2900" dirty="0" err="1"/>
              <a:t>Edlevoon</a:t>
            </a:r>
            <a:r>
              <a:rPr lang="fi-FI" sz="2900" dirty="0"/>
              <a:t> – ajantasaiset ruokatilaukset ja henkilökuntaa oikea määrä, oikeaan aikaan, oikeassa paikassa – yhteistyö vanhempien kanssa. Yhden hoitopäivän hinta on noin 100 euroa/päivä…ilmoitathan siis lapsen peruuntuneista hoitopäivistä!</a:t>
            </a:r>
          </a:p>
          <a:p>
            <a:pPr marL="325437" lvl="0" indent="-380714" algn="l" rtl="0">
              <a:spcBef>
                <a:spcPts val="1200"/>
              </a:spcBef>
              <a:spcAft>
                <a:spcPts val="0"/>
              </a:spcAft>
              <a:buSzPct val="100000"/>
              <a:buChar char="■"/>
            </a:pPr>
            <a:r>
              <a:rPr lang="fi-FI" sz="2900" dirty="0"/>
              <a:t>Päiväkodin aukioloaika perustuu vanhempien ilmoittamiin hoitoaikoihin ja varauksiin – päiväkoti ei ole automaattisesti auki kello 6.30-17.00 – mikäli ensimmäinen hoitoaikavaraus on esimerkiksi kello 7.00 aamuisin, tulee työntekijä töihin kello 6.55!</a:t>
            </a:r>
          </a:p>
          <a:p>
            <a:pPr marL="325437" lvl="0" indent="-380714" algn="l" rtl="0">
              <a:spcBef>
                <a:spcPts val="1200"/>
              </a:spcBef>
              <a:spcAft>
                <a:spcPts val="0"/>
              </a:spcAft>
              <a:buSzPct val="100000"/>
              <a:buChar char="■"/>
            </a:pPr>
            <a:r>
              <a:rPr lang="fi-FI" sz="2900" dirty="0"/>
              <a:t>Tulethan tuoksutta – päiväkotikoulu on hajusteeton työpaikka!</a:t>
            </a:r>
            <a:endParaRPr sz="2900" dirty="0"/>
          </a:p>
          <a:p>
            <a:pPr marL="325437" lvl="0" indent="-380714" algn="l" rtl="0">
              <a:spcBef>
                <a:spcPts val="1200"/>
              </a:spcBef>
              <a:spcAft>
                <a:spcPts val="0"/>
              </a:spcAft>
              <a:buSzPct val="100000"/>
              <a:buChar char="■"/>
            </a:pPr>
            <a:r>
              <a:rPr lang="fi-FI" sz="2900" dirty="0"/>
              <a:t>Muistathan lasten käsien pesun aina päiväkotiin tuodessa!</a:t>
            </a:r>
            <a:endParaRPr sz="2900" dirty="0"/>
          </a:p>
          <a:p>
            <a:pPr marL="325437" lvl="0" indent="-380714" algn="l" rtl="0">
              <a:spcBef>
                <a:spcPts val="1200"/>
              </a:spcBef>
              <a:spcAft>
                <a:spcPts val="0"/>
              </a:spcAft>
              <a:buSzPct val="100000"/>
              <a:buChar char="■"/>
            </a:pPr>
            <a:r>
              <a:rPr lang="fi-FI" sz="2900" dirty="0"/>
              <a:t>Infektio-ohje koteihin; vatsatautia sairastava tai flunssainen ja kuumeinen lapsi ei kuulu varhaiskasvatukseen, </a:t>
            </a:r>
            <a:r>
              <a:rPr lang="fi-FI" sz="2900" b="1" dirty="0"/>
              <a:t>vähintään 1 oireeton / kuumeeton päivä kotona</a:t>
            </a:r>
            <a:r>
              <a:rPr lang="fi-FI" sz="2900" dirty="0"/>
              <a:t>, että lapsi jaksaa päiväkotipäivän ja ei tartuta muita lapsia / henkilökuntaa - linkki hyvinvointialueen päivitettyyn ohjeistukseen lasten tartuntatauteihin liittyen:</a:t>
            </a:r>
            <a:endParaRPr sz="2900" dirty="0"/>
          </a:p>
          <a:p>
            <a:pPr marL="325437" lvl="0" indent="0" algn="l" rtl="0">
              <a:spcBef>
                <a:spcPts val="1200"/>
              </a:spcBef>
              <a:spcAft>
                <a:spcPts val="0"/>
              </a:spcAft>
              <a:buNone/>
            </a:pPr>
            <a:r>
              <a:rPr lang="fi-FI" sz="2900" u="sng" dirty="0">
                <a:solidFill>
                  <a:schemeClr val="hlink"/>
                </a:solidFill>
                <a:hlinkClick r:id="rId3"/>
              </a:rPr>
              <a:t>https://peda.net/jyvaskyla/kortepohjanpaivakotikoulu/huoltajalle2/yleisi%C3%A4-ohjeita2/hygienia-ja-sairastuminen/hygienia-ja-sairastuminen/lasten-tartuntataudeista.pdf#top</a:t>
            </a:r>
            <a:endParaRPr sz="2900" dirty="0"/>
          </a:p>
          <a:p>
            <a:pPr marL="325437" lvl="0" indent="-380714" algn="l" rtl="0">
              <a:spcBef>
                <a:spcPts val="1200"/>
              </a:spcBef>
              <a:spcAft>
                <a:spcPts val="0"/>
              </a:spcAft>
              <a:buSzPct val="100000"/>
              <a:buChar char="■"/>
            </a:pPr>
            <a:r>
              <a:rPr lang="fi-FI" sz="2900" dirty="0"/>
              <a:t>Psyykkinen turvallisuus: esim. </a:t>
            </a:r>
            <a:r>
              <a:rPr lang="fi-FI" sz="2220" u="sng" dirty="0">
                <a:solidFill>
                  <a:schemeClr val="hlink"/>
                </a:solidFill>
                <a:latin typeface="Arial"/>
                <a:ea typeface="Arial"/>
                <a:cs typeface="Arial"/>
                <a:sym typeface="Arial"/>
                <a:hlinkClick r:id="rId4"/>
              </a:rPr>
              <a:t>Jyväskylän perhekeskustoiminta (peda.net)</a:t>
            </a:r>
            <a:r>
              <a:rPr lang="fi-FI" sz="2900" dirty="0"/>
              <a:t>,  </a:t>
            </a:r>
            <a:r>
              <a:rPr lang="fi-FI" sz="2900" u="sng" dirty="0">
                <a:solidFill>
                  <a:schemeClr val="accent1"/>
                </a:solidFill>
                <a:hlinkClick r:id="rId5">
                  <a:extLst>
                    <a:ext uri="{A12FA001-AC4F-418D-AE19-62706E023703}">
                      <ahyp:hlinkClr xmlns:ahyp="http://schemas.microsoft.com/office/drawing/2018/hyperlinkcolor" val="tx"/>
                    </a:ext>
                  </a:extLst>
                </a:hlinkClick>
              </a:rPr>
              <a:t>kasvatusohjaajat</a:t>
            </a:r>
            <a:r>
              <a:rPr lang="fi-FI" sz="2900" dirty="0"/>
              <a:t>, hyvinvointipalvelut: </a:t>
            </a:r>
            <a:r>
              <a:rPr lang="fi-FI" sz="2900" u="sng" dirty="0">
                <a:solidFill>
                  <a:schemeClr val="accent1"/>
                </a:solidFill>
                <a:hlinkClick r:id="rId6">
                  <a:extLst>
                    <a:ext uri="{A12FA001-AC4F-418D-AE19-62706E023703}">
                      <ahyp:hlinkClr xmlns:ahyp="http://schemas.microsoft.com/office/drawing/2018/hyperlinkcolor" val="tx"/>
                    </a:ext>
                  </a:extLst>
                </a:hlinkClick>
              </a:rPr>
              <a:t>kouluterveydenhuolto</a:t>
            </a:r>
            <a:r>
              <a:rPr lang="fi-FI" sz="2900" dirty="0"/>
              <a:t>, </a:t>
            </a:r>
            <a:r>
              <a:rPr lang="fi-FI" sz="2900" u="sng" dirty="0">
                <a:solidFill>
                  <a:schemeClr val="accent1"/>
                </a:solidFill>
                <a:hlinkClick r:id="rId5">
                  <a:extLst>
                    <a:ext uri="{A12FA001-AC4F-418D-AE19-62706E023703}">
                      <ahyp:hlinkClr xmlns:ahyp="http://schemas.microsoft.com/office/drawing/2018/hyperlinkcolor" val="tx"/>
                    </a:ext>
                  </a:extLst>
                </a:hlinkClick>
              </a:rPr>
              <a:t>koulupsykologi- ja kuraattori</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80D02C0E-6EEC-7EC6-70B8-130816353BA6}"/>
              </a:ext>
            </a:extLst>
          </p:cNvPr>
          <p:cNvSpPr>
            <a:spLocks noGrp="1"/>
          </p:cNvSpPr>
          <p:nvPr>
            <p:ph type="title"/>
          </p:nvPr>
        </p:nvSpPr>
        <p:spPr/>
        <p:txBody>
          <a:bodyPr/>
          <a:lstStyle/>
          <a:p>
            <a:r>
              <a:rPr lang="fi-FI" dirty="0"/>
              <a:t>VKHS TOIMINTAVUONNA 2025-2026</a:t>
            </a:r>
          </a:p>
        </p:txBody>
      </p:sp>
      <p:sp>
        <p:nvSpPr>
          <p:cNvPr id="3" name="Tekstin paikkamerkki 2">
            <a:extLst>
              <a:ext uri="{FF2B5EF4-FFF2-40B4-BE49-F238E27FC236}">
                <a16:creationId xmlns:a16="http://schemas.microsoft.com/office/drawing/2014/main" id="{65986EAF-566A-E10E-833E-57046DC562E7}"/>
              </a:ext>
            </a:extLst>
          </p:cNvPr>
          <p:cNvSpPr>
            <a:spLocks noGrp="1"/>
          </p:cNvSpPr>
          <p:nvPr>
            <p:ph type="body" idx="1"/>
          </p:nvPr>
        </p:nvSpPr>
        <p:spPr/>
        <p:txBody>
          <a:bodyPr>
            <a:normAutofit fontScale="70000" lnSpcReduction="20000"/>
          </a:bodyPr>
          <a:lstStyle/>
          <a:p>
            <a:pPr marL="76200" indent="0">
              <a:buNone/>
            </a:pPr>
            <a:endParaRPr lang="fi-FI" dirty="0"/>
          </a:p>
          <a:p>
            <a:r>
              <a:rPr lang="fi-FI" dirty="0"/>
              <a:t>Jyväskylän varhaiskasvatuksessa on päivitetty yhteinen väkivallan, kiusaamisen, häirinnän ja syrjinnän vastainen toimintamalli (VKHS-malli)</a:t>
            </a:r>
          </a:p>
          <a:p>
            <a:r>
              <a:rPr lang="fi-FI" dirty="0"/>
              <a:t>→ otettu käyttöön jokaisessa yksikössä 1.8.2024</a:t>
            </a:r>
          </a:p>
          <a:p>
            <a:r>
              <a:rPr lang="fi-FI" dirty="0"/>
              <a:t>→ jatkumo perusopetukseen, jossa on sama malli käytössä</a:t>
            </a:r>
          </a:p>
          <a:p>
            <a:r>
              <a:rPr lang="fi-FI" dirty="0"/>
              <a:t>Kaiken perustana on varhaiskasvatuksen hyvä arki: tunne- ja vuorovaikutustaitojen harjoittelu, ryhmäytymisen tukeminen, kaveritaitojen harjoittelu, henkilökunnan läsnäolo, koko yhteisön hyvä vuorovaikutuskulttuuri</a:t>
            </a:r>
          </a:p>
          <a:p>
            <a:r>
              <a:rPr lang="fi-FI" dirty="0"/>
              <a:t>Kaikenlaiseen epäasialliseen ja toista loukkaavaan käytökseen puututaan systemaattisesti.</a:t>
            </a:r>
          </a:p>
          <a:p>
            <a:r>
              <a:rPr lang="fi-FI" dirty="0"/>
              <a:t>Kiusaamistilanteissa molempien osapuolten huoltajia tiedotetaan asiasta saman päivän aikana</a:t>
            </a:r>
          </a:p>
          <a:p>
            <a:r>
              <a:rPr lang="fi-FI" dirty="0"/>
              <a:t>→ Pyritään siihen, että työntekijä, joka tilanteessa on ollut läsnä, kertoo asiasta huoltajille</a:t>
            </a:r>
          </a:p>
          <a:p>
            <a:r>
              <a:rPr lang="fi-FI" dirty="0"/>
              <a:t>→ huoltajien on hyvä tiedostaa, että kynnys ottaa asioita puheeksi voi olla jatkossa matalampi, mutta se ei tarkoita, että kiusaaminen olisi ryhmässä lisääntynyt</a:t>
            </a:r>
          </a:p>
          <a:p>
            <a:r>
              <a:rPr lang="fi-FI" dirty="0"/>
              <a:t>Kannustetaan huoltajia puhumaan asioista yhdessä lastensa kanssa: kysykää, ihmetelkää, jutelkaa!</a:t>
            </a:r>
          </a:p>
        </p:txBody>
      </p:sp>
      <p:sp>
        <p:nvSpPr>
          <p:cNvPr id="4" name="Dian numeron paikkamerkki 3">
            <a:extLst>
              <a:ext uri="{FF2B5EF4-FFF2-40B4-BE49-F238E27FC236}">
                <a16:creationId xmlns:a16="http://schemas.microsoft.com/office/drawing/2014/main" id="{874BCCC1-4010-D29F-ACE7-ABA7FC78619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fi-FI" smtClean="0"/>
              <a:t>6</a:t>
            </a:fld>
            <a:endParaRPr lang="fi-FI"/>
          </a:p>
        </p:txBody>
      </p:sp>
    </p:spTree>
    <p:extLst>
      <p:ext uri="{BB962C8B-B14F-4D97-AF65-F5344CB8AC3E}">
        <p14:creationId xmlns:p14="http://schemas.microsoft.com/office/powerpoint/2010/main" val="1740215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kti 1">
            <a:hlinkClick r:id="" action="ppaction://ole?verb=0"/>
            <a:extLst>
              <a:ext uri="{FF2B5EF4-FFF2-40B4-BE49-F238E27FC236}">
                <a16:creationId xmlns:a16="http://schemas.microsoft.com/office/drawing/2014/main" id="{5C0E38BD-96C3-51BA-E716-D9BE40981FB3}"/>
              </a:ext>
            </a:extLst>
          </p:cNvPr>
          <p:cNvGraphicFramePr>
            <a:graphicFrameLocks noChangeAspect="1"/>
          </p:cNvGraphicFramePr>
          <p:nvPr>
            <p:extLst>
              <p:ext uri="{D42A27DB-BD31-4B8C-83A1-F6EECF244321}">
                <p14:modId xmlns:p14="http://schemas.microsoft.com/office/powerpoint/2010/main" val="3984640139"/>
              </p:ext>
            </p:extLst>
          </p:nvPr>
        </p:nvGraphicFramePr>
        <p:xfrm>
          <a:off x="92074" y="92075"/>
          <a:ext cx="11819840" cy="6648660"/>
        </p:xfrm>
        <a:graphic>
          <a:graphicData uri="http://schemas.openxmlformats.org/presentationml/2006/ole">
            <mc:AlternateContent xmlns:mc="http://schemas.openxmlformats.org/markup-compatibility/2006">
              <mc:Choice xmlns:v="urn:schemas-microsoft-com:vml" Requires="v">
                <p:oleObj name="Presentation" r:id="rId3" imgW="6096075" imgH="3429197" progId="PowerPoint.Show.12">
                  <p:embed/>
                </p:oleObj>
              </mc:Choice>
              <mc:Fallback>
                <p:oleObj name="Presentation" r:id="rId3" imgW="6096075" imgH="3429197" progId="PowerPoint.Show.12">
                  <p:embed/>
                  <p:pic>
                    <p:nvPicPr>
                      <p:cNvPr id="0" name=""/>
                      <p:cNvPicPr/>
                      <p:nvPr/>
                    </p:nvPicPr>
                    <p:blipFill>
                      <a:blip r:embed="rId4"/>
                      <a:stretch>
                        <a:fillRect/>
                      </a:stretch>
                    </p:blipFill>
                    <p:spPr>
                      <a:xfrm>
                        <a:off x="92074" y="92075"/>
                        <a:ext cx="11819840" cy="6648660"/>
                      </a:xfrm>
                      <a:prstGeom prst="rect">
                        <a:avLst/>
                      </a:prstGeom>
                    </p:spPr>
                  </p:pic>
                </p:oleObj>
              </mc:Fallback>
            </mc:AlternateContent>
          </a:graphicData>
        </a:graphic>
      </p:graphicFrame>
    </p:spTree>
    <p:extLst>
      <p:ext uri="{BB962C8B-B14F-4D97-AF65-F5344CB8AC3E}">
        <p14:creationId xmlns:p14="http://schemas.microsoft.com/office/powerpoint/2010/main" val="4022626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114FD901-8E34-8C9F-FCB5-610458491A72}"/>
              </a:ext>
            </a:extLst>
          </p:cNvPr>
          <p:cNvSpPr>
            <a:spLocks noGrp="1"/>
          </p:cNvSpPr>
          <p:nvPr>
            <p:ph type="sldNum" sz="quarter" idx="12"/>
          </p:nvPr>
        </p:nvSpPr>
        <p:spPr/>
        <p:txBody>
          <a:bodyPr/>
          <a:lstStyle/>
          <a:p>
            <a:fld id="{8F4AEF5D-7FAC-4949-84D2-DA5A9BB3D225}" type="slidenum">
              <a:rPr lang="fi-FI" smtClean="0"/>
              <a:pPr/>
              <a:t>8</a:t>
            </a:fld>
            <a:endParaRPr lang="fi-FI"/>
          </a:p>
        </p:txBody>
      </p:sp>
      <p:sp>
        <p:nvSpPr>
          <p:cNvPr id="3" name="Otsikko 2">
            <a:extLst>
              <a:ext uri="{FF2B5EF4-FFF2-40B4-BE49-F238E27FC236}">
                <a16:creationId xmlns:a16="http://schemas.microsoft.com/office/drawing/2014/main" id="{9D2801AA-76F4-F783-9EEA-E17BE6933E5D}"/>
              </a:ext>
            </a:extLst>
          </p:cNvPr>
          <p:cNvSpPr>
            <a:spLocks noGrp="1"/>
          </p:cNvSpPr>
          <p:nvPr>
            <p:ph type="title"/>
          </p:nvPr>
        </p:nvSpPr>
        <p:spPr/>
        <p:txBody>
          <a:bodyPr>
            <a:normAutofit fontScale="90000"/>
          </a:bodyPr>
          <a:lstStyle/>
          <a:p>
            <a:r>
              <a:rPr lang="fi-FI" dirty="0"/>
              <a:t>PELI SEIS – TURVALLISUUS KAIKILLE</a:t>
            </a:r>
          </a:p>
        </p:txBody>
      </p:sp>
      <p:pic>
        <p:nvPicPr>
          <p:cNvPr id="6" name="Sisällön paikkamerkki 5" descr="Keskustelumainen sarjakuvamahiläinen">
            <a:extLst>
              <a:ext uri="{FF2B5EF4-FFF2-40B4-BE49-F238E27FC236}">
                <a16:creationId xmlns:a16="http://schemas.microsoft.com/office/drawing/2014/main" id="{FE2743A0-0176-B7A9-03C5-A62F8F21093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70310" y="3376614"/>
            <a:ext cx="2255490" cy="2887028"/>
          </a:xfrm>
        </p:spPr>
      </p:pic>
      <p:pic>
        <p:nvPicPr>
          <p:cNvPr id="8" name="Kuva 7" descr="Rakkaus Taffy-kissa">
            <a:extLst>
              <a:ext uri="{FF2B5EF4-FFF2-40B4-BE49-F238E27FC236}">
                <a16:creationId xmlns:a16="http://schemas.microsoft.com/office/drawing/2014/main" id="{79870AE8-CCBD-B833-1BC3-3F9270A47C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4000" y="3238500"/>
            <a:ext cx="3327400" cy="3327400"/>
          </a:xfrm>
          <a:prstGeom prst="rect">
            <a:avLst/>
          </a:prstGeom>
        </p:spPr>
      </p:pic>
      <p:pic>
        <p:nvPicPr>
          <p:cNvPr id="10" name="Kuva 9" descr="Surullinen panda">
            <a:extLst>
              <a:ext uri="{FF2B5EF4-FFF2-40B4-BE49-F238E27FC236}">
                <a16:creationId xmlns:a16="http://schemas.microsoft.com/office/drawing/2014/main" id="{21FBA170-2CB0-96AF-041C-F97D9363C1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92700" y="3225800"/>
            <a:ext cx="3238500" cy="3238500"/>
          </a:xfrm>
          <a:prstGeom prst="rect">
            <a:avLst/>
          </a:prstGeom>
        </p:spPr>
      </p:pic>
      <p:pic>
        <p:nvPicPr>
          <p:cNvPr id="12" name="Kuva 11" descr="Ei O-kettu">
            <a:extLst>
              <a:ext uri="{FF2B5EF4-FFF2-40B4-BE49-F238E27FC236}">
                <a16:creationId xmlns:a16="http://schemas.microsoft.com/office/drawing/2014/main" id="{DAC04CB5-67A0-DF88-9E41-CB87B7D28A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5200" y="2844800"/>
            <a:ext cx="3289300" cy="3289300"/>
          </a:xfrm>
          <a:prstGeom prst="rect">
            <a:avLst/>
          </a:prstGeom>
        </p:spPr>
      </p:pic>
      <p:sp>
        <p:nvSpPr>
          <p:cNvPr id="13" name="Puhekupla: Suorakulmio, kulmat pyöristettu 12">
            <a:extLst>
              <a:ext uri="{FF2B5EF4-FFF2-40B4-BE49-F238E27FC236}">
                <a16:creationId xmlns:a16="http://schemas.microsoft.com/office/drawing/2014/main" id="{554DE609-B85C-6776-D646-5595CFCB8D97}"/>
              </a:ext>
            </a:extLst>
          </p:cNvPr>
          <p:cNvSpPr/>
          <p:nvPr/>
        </p:nvSpPr>
        <p:spPr>
          <a:xfrm>
            <a:off x="965200" y="2108200"/>
            <a:ext cx="1727200" cy="1031748"/>
          </a:xfrm>
          <a:prstGeom prst="wedgeRoundRectCallou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400" dirty="0">
                <a:solidFill>
                  <a:schemeClr val="tx1"/>
                </a:solidFill>
              </a:rPr>
              <a:t>TYÖRAUHA</a:t>
            </a:r>
          </a:p>
        </p:txBody>
      </p:sp>
      <p:sp>
        <p:nvSpPr>
          <p:cNvPr id="14" name="Puhekupla: Suorakulmio, kulmat pyöristettu 13">
            <a:extLst>
              <a:ext uri="{FF2B5EF4-FFF2-40B4-BE49-F238E27FC236}">
                <a16:creationId xmlns:a16="http://schemas.microsoft.com/office/drawing/2014/main" id="{A39E2AFB-CC21-DFD1-C279-F6DF391CB254}"/>
              </a:ext>
            </a:extLst>
          </p:cNvPr>
          <p:cNvSpPr/>
          <p:nvPr/>
        </p:nvSpPr>
        <p:spPr>
          <a:xfrm>
            <a:off x="3352800" y="2057400"/>
            <a:ext cx="1727200" cy="1031748"/>
          </a:xfrm>
          <a:prstGeom prst="wedgeRoundRectCallou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400" dirty="0">
                <a:solidFill>
                  <a:schemeClr val="tx1"/>
                </a:solidFill>
              </a:rPr>
              <a:t>EI SYRJITÄ</a:t>
            </a:r>
          </a:p>
        </p:txBody>
      </p:sp>
      <p:sp>
        <p:nvSpPr>
          <p:cNvPr id="15" name="Puhekupla: Suorakulmio, kulmat pyöristettu 14">
            <a:extLst>
              <a:ext uri="{FF2B5EF4-FFF2-40B4-BE49-F238E27FC236}">
                <a16:creationId xmlns:a16="http://schemas.microsoft.com/office/drawing/2014/main" id="{CD0DA261-B402-F26E-F0FE-380FE7D31583}"/>
              </a:ext>
            </a:extLst>
          </p:cNvPr>
          <p:cNvSpPr/>
          <p:nvPr/>
        </p:nvSpPr>
        <p:spPr>
          <a:xfrm>
            <a:off x="5626100" y="2006600"/>
            <a:ext cx="1727200" cy="1031748"/>
          </a:xfrm>
          <a:prstGeom prst="wedgeRoundRectCallou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400" dirty="0">
                <a:solidFill>
                  <a:schemeClr val="tx1"/>
                </a:solidFill>
              </a:rPr>
              <a:t>EI KIUSATA</a:t>
            </a:r>
          </a:p>
        </p:txBody>
      </p:sp>
      <p:sp>
        <p:nvSpPr>
          <p:cNvPr id="16" name="Puhekupla: Suorakulmio, kulmat pyöristettu 15">
            <a:extLst>
              <a:ext uri="{FF2B5EF4-FFF2-40B4-BE49-F238E27FC236}">
                <a16:creationId xmlns:a16="http://schemas.microsoft.com/office/drawing/2014/main" id="{8CEFDFF5-36F4-CE70-C424-31C4AE249EB8}"/>
              </a:ext>
            </a:extLst>
          </p:cNvPr>
          <p:cNvSpPr/>
          <p:nvPr/>
        </p:nvSpPr>
        <p:spPr>
          <a:xfrm>
            <a:off x="7899400" y="1981200"/>
            <a:ext cx="1727200" cy="1031748"/>
          </a:xfrm>
          <a:prstGeom prst="wedgeRoundRectCallou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400" dirty="0">
                <a:solidFill>
                  <a:schemeClr val="tx1"/>
                </a:solidFill>
              </a:rPr>
              <a:t>OMA TURVA-ALUE</a:t>
            </a:r>
          </a:p>
        </p:txBody>
      </p:sp>
    </p:spTree>
    <p:extLst>
      <p:ext uri="{BB962C8B-B14F-4D97-AF65-F5344CB8AC3E}">
        <p14:creationId xmlns:p14="http://schemas.microsoft.com/office/powerpoint/2010/main" val="4202825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B850068D-E5DB-4186-1FD0-6154937B2E1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fi-FI" smtClean="0"/>
              <a:t>9</a:t>
            </a:fld>
            <a:endParaRPr lang="fi-FI"/>
          </a:p>
        </p:txBody>
      </p:sp>
      <p:sp>
        <p:nvSpPr>
          <p:cNvPr id="3" name="Otsikko 2">
            <a:extLst>
              <a:ext uri="{FF2B5EF4-FFF2-40B4-BE49-F238E27FC236}">
                <a16:creationId xmlns:a16="http://schemas.microsoft.com/office/drawing/2014/main" id="{64FD76FC-431E-BCFD-FE1A-A184FDCC9540}"/>
              </a:ext>
            </a:extLst>
          </p:cNvPr>
          <p:cNvSpPr>
            <a:spLocks noGrp="1"/>
          </p:cNvSpPr>
          <p:nvPr>
            <p:ph type="title"/>
          </p:nvPr>
        </p:nvSpPr>
        <p:spPr/>
        <p:txBody>
          <a:bodyPr>
            <a:normAutofit/>
          </a:bodyPr>
          <a:lstStyle/>
          <a:p>
            <a:r>
              <a:rPr lang="fi-FI" sz="3200" dirty="0"/>
              <a:t>KIUSAAMISEEN PUUTTUMINEN</a:t>
            </a:r>
          </a:p>
        </p:txBody>
      </p:sp>
      <p:sp>
        <p:nvSpPr>
          <p:cNvPr id="4" name="Tekstin paikkamerkki 3">
            <a:extLst>
              <a:ext uri="{FF2B5EF4-FFF2-40B4-BE49-F238E27FC236}">
                <a16:creationId xmlns:a16="http://schemas.microsoft.com/office/drawing/2014/main" id="{89218F50-C329-EA7A-0BF2-367526C69598}"/>
              </a:ext>
            </a:extLst>
          </p:cNvPr>
          <p:cNvSpPr>
            <a:spLocks noGrp="1"/>
          </p:cNvSpPr>
          <p:nvPr>
            <p:ph type="body" idx="1"/>
          </p:nvPr>
        </p:nvSpPr>
        <p:spPr/>
        <p:txBody>
          <a:bodyPr/>
          <a:lstStyle/>
          <a:p>
            <a:r>
              <a:rPr lang="fi-FI" dirty="0"/>
              <a:t>Kaikenlaiseen epäasialliseen ja toista loukkaavaan käytökseen puututaan systemaattisesti.</a:t>
            </a:r>
          </a:p>
          <a:p>
            <a:r>
              <a:rPr lang="fi-FI" dirty="0"/>
              <a:t>Kiusaamistilanteissa molempien osapuolten huoltajia tiedotetaan asiasta saman päivän aikana.</a:t>
            </a:r>
          </a:p>
          <a:p>
            <a:r>
              <a:rPr lang="fi-FI" dirty="0"/>
              <a:t>Sovitaan, miten jatkossa toimitaan ja miten tilannetta seurataan.</a:t>
            </a:r>
          </a:p>
          <a:p>
            <a:r>
              <a:rPr lang="fi-FI" dirty="0"/>
              <a:t>Ei ole liian pientä asiaa ottaa puheeksi henkilökunnan kanssa!</a:t>
            </a:r>
          </a:p>
          <a:p>
            <a:pPr marL="76200" indent="0">
              <a:buNone/>
            </a:pPr>
            <a:endParaRPr lang="fi-FI" dirty="0"/>
          </a:p>
        </p:txBody>
      </p:sp>
    </p:spTree>
    <p:extLst>
      <p:ext uri="{BB962C8B-B14F-4D97-AF65-F5344CB8AC3E}">
        <p14:creationId xmlns:p14="http://schemas.microsoft.com/office/powerpoint/2010/main" val="3727556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8666CCF0-3A7B-7E7E-39DD-ADFDFBC2BE3E}"/>
              </a:ext>
            </a:extLst>
          </p:cNvPr>
          <p:cNvSpPr>
            <a:spLocks noGrp="1"/>
          </p:cNvSpPr>
          <p:nvPr>
            <p:ph type="title"/>
          </p:nvPr>
        </p:nvSpPr>
        <p:spPr/>
        <p:txBody>
          <a:bodyPr>
            <a:normAutofit/>
          </a:bodyPr>
          <a:lstStyle/>
          <a:p>
            <a:r>
              <a:rPr lang="fi-FI" sz="3200" dirty="0"/>
              <a:t>ENGLANNINKIELISET LUOKAT</a:t>
            </a:r>
          </a:p>
        </p:txBody>
      </p:sp>
      <p:sp>
        <p:nvSpPr>
          <p:cNvPr id="3" name="Tekstin paikkamerkki 2">
            <a:extLst>
              <a:ext uri="{FF2B5EF4-FFF2-40B4-BE49-F238E27FC236}">
                <a16:creationId xmlns:a16="http://schemas.microsoft.com/office/drawing/2014/main" id="{A6B60D32-C724-A894-68A3-2360BD2B47FA}"/>
              </a:ext>
            </a:extLst>
          </p:cNvPr>
          <p:cNvSpPr>
            <a:spLocks noGrp="1"/>
          </p:cNvSpPr>
          <p:nvPr>
            <p:ph type="body" idx="1"/>
          </p:nvPr>
        </p:nvSpPr>
        <p:spPr/>
        <p:txBody>
          <a:bodyPr/>
          <a:lstStyle/>
          <a:p>
            <a:r>
              <a:rPr lang="fi-FI" sz="1600" dirty="0"/>
              <a:t>Kortepohjan e-luokille haku tapahtuu jo loka-marraskuun vaihteessa Wilma järjestelmän kautta</a:t>
            </a:r>
          </a:p>
          <a:p>
            <a:r>
              <a:rPr lang="fi-FI" sz="1600" dirty="0">
                <a:solidFill>
                  <a:srgbClr val="FF0000"/>
                </a:solidFill>
              </a:rPr>
              <a:t>HAKUAIKA: 23.10-9.11.2025</a:t>
            </a:r>
          </a:p>
          <a:p>
            <a:r>
              <a:rPr lang="fi-FI" sz="1600" dirty="0">
                <a:solidFill>
                  <a:srgbClr val="FF0000"/>
                </a:solidFill>
              </a:rPr>
              <a:t>Kielitestaukset marraskuun aikana</a:t>
            </a:r>
          </a:p>
          <a:p>
            <a:r>
              <a:rPr lang="fi-FI" sz="1600" dirty="0">
                <a:solidFill>
                  <a:srgbClr val="3C0047"/>
                </a:solidFill>
              </a:rPr>
              <a:t>Kielitestin järjestävät opettajat ottavat yhteyttä huoltajaan sähköpostitse ja ilmoittavat testauspäivän</a:t>
            </a:r>
          </a:p>
          <a:p>
            <a:r>
              <a:rPr lang="fi-FI" sz="1600" dirty="0">
                <a:solidFill>
                  <a:srgbClr val="3C0047"/>
                </a:solidFill>
              </a:rPr>
              <a:t>Huoltaja tuo lapsen kielitestiin ja odottaa häntä päiväkotikoululla testin ajan</a:t>
            </a:r>
          </a:p>
          <a:p>
            <a:r>
              <a:rPr lang="fi-FI" sz="1600" dirty="0">
                <a:solidFill>
                  <a:srgbClr val="3C0047"/>
                </a:solidFill>
              </a:rPr>
              <a:t>Testi sisältää keskustelua, piirtämistä ohjeen mukaan ja lukemista (jos osaa jo lukea). Testissä testataan sekä suomen kieli että englannin kieli.</a:t>
            </a:r>
          </a:p>
          <a:p>
            <a:r>
              <a:rPr lang="fi-FI" sz="1600" dirty="0">
                <a:solidFill>
                  <a:srgbClr val="3C0047"/>
                </a:solidFill>
              </a:rPr>
              <a:t>Testitulos ilmoitetaan huoltajalle sähköpostilla vuodenvaihteeseen mennessä</a:t>
            </a:r>
          </a:p>
        </p:txBody>
      </p:sp>
      <p:sp>
        <p:nvSpPr>
          <p:cNvPr id="4" name="Dian numeron paikkamerkki 3">
            <a:extLst>
              <a:ext uri="{FF2B5EF4-FFF2-40B4-BE49-F238E27FC236}">
                <a16:creationId xmlns:a16="http://schemas.microsoft.com/office/drawing/2014/main" id="{06882093-73E6-74C9-B3BC-6AADD9BF932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fi-FI" smtClean="0"/>
              <a:t>10</a:t>
            </a:fld>
            <a:endParaRPr lang="fi-FI"/>
          </a:p>
        </p:txBody>
      </p:sp>
    </p:spTree>
    <p:extLst>
      <p:ext uri="{BB962C8B-B14F-4D97-AF65-F5344CB8AC3E}">
        <p14:creationId xmlns:p14="http://schemas.microsoft.com/office/powerpoint/2010/main" val="3720535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CB7B627-CCB0-9CD0-908B-139C2C7747D6}"/>
              </a:ext>
            </a:extLst>
          </p:cNvPr>
          <p:cNvSpPr>
            <a:spLocks noGrp="1"/>
          </p:cNvSpPr>
          <p:nvPr>
            <p:ph type="title"/>
          </p:nvPr>
        </p:nvSpPr>
        <p:spPr/>
        <p:txBody>
          <a:bodyPr>
            <a:normAutofit/>
          </a:bodyPr>
          <a:lstStyle/>
          <a:p>
            <a:br>
              <a:rPr lang="fi-FI" sz="3600" dirty="0"/>
            </a:br>
            <a:br>
              <a:rPr lang="fi-FI" sz="3600" dirty="0"/>
            </a:br>
            <a:r>
              <a:rPr lang="fi-FI" sz="3600" dirty="0" err="1"/>
              <a:t>Torppiksen</a:t>
            </a:r>
            <a:r>
              <a:rPr lang="fi-FI" sz="3600" dirty="0"/>
              <a:t> syyskokous</a:t>
            </a:r>
          </a:p>
        </p:txBody>
      </p:sp>
      <p:sp>
        <p:nvSpPr>
          <p:cNvPr id="3" name="Tekstin paikkamerkki 2">
            <a:extLst>
              <a:ext uri="{FF2B5EF4-FFF2-40B4-BE49-F238E27FC236}">
                <a16:creationId xmlns:a16="http://schemas.microsoft.com/office/drawing/2014/main" id="{0502F8C9-19F7-1514-0989-57A0BAF7CA17}"/>
              </a:ext>
            </a:extLst>
          </p:cNvPr>
          <p:cNvSpPr>
            <a:spLocks noGrp="1"/>
          </p:cNvSpPr>
          <p:nvPr>
            <p:ph type="body" sz="half" idx="2"/>
          </p:nvPr>
        </p:nvSpPr>
        <p:spPr>
          <a:xfrm flipV="1">
            <a:off x="-5919593" y="1230375"/>
            <a:ext cx="248635" cy="45719"/>
          </a:xfrm>
        </p:spPr>
        <p:txBody>
          <a:bodyPr>
            <a:normAutofit fontScale="25000" lnSpcReduction="20000"/>
          </a:bodyPr>
          <a:lstStyle/>
          <a:p>
            <a:endParaRPr lang="fi-FI" dirty="0"/>
          </a:p>
        </p:txBody>
      </p:sp>
      <p:sp>
        <p:nvSpPr>
          <p:cNvPr id="4" name="Sisällön paikkamerkki 3">
            <a:extLst>
              <a:ext uri="{FF2B5EF4-FFF2-40B4-BE49-F238E27FC236}">
                <a16:creationId xmlns:a16="http://schemas.microsoft.com/office/drawing/2014/main" id="{CE9B4D48-26E8-F230-C53D-0CDBA782B0AF}"/>
              </a:ext>
            </a:extLst>
          </p:cNvPr>
          <p:cNvSpPr>
            <a:spLocks noGrp="1"/>
          </p:cNvSpPr>
          <p:nvPr>
            <p:ph idx="1"/>
          </p:nvPr>
        </p:nvSpPr>
        <p:spPr>
          <a:xfrm>
            <a:off x="5125673" y="766355"/>
            <a:ext cx="6239013" cy="5139496"/>
          </a:xfrm>
        </p:spPr>
        <p:txBody>
          <a:bodyPr>
            <a:normAutofit/>
          </a:bodyPr>
          <a:lstStyle/>
          <a:p>
            <a:pPr marL="0" indent="0">
              <a:buNone/>
            </a:pPr>
            <a:endParaRPr lang="fi-FI" dirty="0"/>
          </a:p>
          <a:p>
            <a:pPr marL="114300" indent="0">
              <a:buNone/>
            </a:pPr>
            <a:endParaRPr lang="fi-FI" dirty="0"/>
          </a:p>
          <a:p>
            <a:pPr marL="114300" indent="0">
              <a:buNone/>
            </a:pPr>
            <a:r>
              <a:rPr lang="fi-FI" dirty="0"/>
              <a:t>Päiväkotikoulun vanhempainyhdistys </a:t>
            </a:r>
            <a:r>
              <a:rPr lang="fi-FI" dirty="0" err="1"/>
              <a:t>Torppiksen</a:t>
            </a:r>
            <a:r>
              <a:rPr lang="fi-FI" dirty="0"/>
              <a:t> syyskokous Kortetalolla to 18.9 kello 17.30 – vanhempia toivotaan toimintaan mukaan!</a:t>
            </a:r>
          </a:p>
          <a:p>
            <a:pPr marL="447675" lvl="1" indent="0">
              <a:buNone/>
            </a:pPr>
            <a:endParaRPr lang="fi-FI" dirty="0"/>
          </a:p>
          <a:p>
            <a:pPr lvl="1"/>
            <a:endParaRPr lang="fi-FI" dirty="0"/>
          </a:p>
        </p:txBody>
      </p:sp>
      <p:sp>
        <p:nvSpPr>
          <p:cNvPr id="5" name="Dian numeron paikkamerkki 4">
            <a:extLst>
              <a:ext uri="{FF2B5EF4-FFF2-40B4-BE49-F238E27FC236}">
                <a16:creationId xmlns:a16="http://schemas.microsoft.com/office/drawing/2014/main" id="{65B59EF3-1540-2FA4-A1B3-FE9055C145DC}"/>
              </a:ext>
            </a:extLst>
          </p:cNvPr>
          <p:cNvSpPr>
            <a:spLocks noGrp="1"/>
          </p:cNvSpPr>
          <p:nvPr>
            <p:ph type="sldNum" sz="quarter" idx="12"/>
          </p:nvPr>
        </p:nvSpPr>
        <p:spPr/>
        <p:txBody>
          <a:bodyPr/>
          <a:lstStyle/>
          <a:p>
            <a:fld id="{8F4AEF5D-7FAC-4949-84D2-DA5A9BB3D225}" type="slidenum">
              <a:rPr lang="fi-FI" smtClean="0"/>
              <a:pPr/>
              <a:t>11</a:t>
            </a:fld>
            <a:endParaRPr lang="fi-FI"/>
          </a:p>
        </p:txBody>
      </p:sp>
    </p:spTree>
    <p:extLst>
      <p:ext uri="{BB962C8B-B14F-4D97-AF65-F5344CB8AC3E}">
        <p14:creationId xmlns:p14="http://schemas.microsoft.com/office/powerpoint/2010/main" val="2874140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8DCF5DF-F840-A8CF-3608-5095DEF7ADF9}"/>
              </a:ext>
            </a:extLst>
          </p:cNvPr>
          <p:cNvSpPr>
            <a:spLocks noGrp="1"/>
          </p:cNvSpPr>
          <p:nvPr>
            <p:ph type="ctrTitle"/>
          </p:nvPr>
        </p:nvSpPr>
        <p:spPr>
          <a:xfrm>
            <a:off x="1375954" y="648390"/>
            <a:ext cx="9283337" cy="1122746"/>
          </a:xfrm>
        </p:spPr>
        <p:txBody>
          <a:bodyPr>
            <a:normAutofit/>
          </a:bodyPr>
          <a:lstStyle/>
          <a:p>
            <a:r>
              <a:rPr lang="fi-FI" sz="2400" dirty="0"/>
              <a:t>Perheliikuntakerho tiistaisin koulun liikuntasalissa </a:t>
            </a:r>
            <a:r>
              <a:rPr lang="fi-FI" sz="2400"/>
              <a:t>klo 16.45-17.45- </a:t>
            </a:r>
            <a:r>
              <a:rPr lang="fi-FI" sz="2400" dirty="0" err="1"/>
              <a:t>Family</a:t>
            </a:r>
            <a:r>
              <a:rPr lang="fi-FI" sz="2400" dirty="0"/>
              <a:t> Sports Club on </a:t>
            </a:r>
            <a:r>
              <a:rPr lang="fi-FI" sz="2400" dirty="0" err="1"/>
              <a:t>Tuesdays</a:t>
            </a:r>
            <a:r>
              <a:rPr lang="fi-FI" sz="2400" dirty="0"/>
              <a:t> in </a:t>
            </a:r>
            <a:r>
              <a:rPr lang="fi-FI" sz="2400" dirty="0" err="1"/>
              <a:t>the</a:t>
            </a:r>
            <a:r>
              <a:rPr lang="fi-FI" sz="2400" dirty="0"/>
              <a:t> </a:t>
            </a:r>
            <a:r>
              <a:rPr lang="fi-FI" sz="2400" dirty="0" err="1"/>
              <a:t>school</a:t>
            </a:r>
            <a:r>
              <a:rPr lang="fi-FI" sz="2400" dirty="0"/>
              <a:t> </a:t>
            </a:r>
            <a:r>
              <a:rPr lang="fi-FI" sz="2400" dirty="0" err="1"/>
              <a:t>sports</a:t>
            </a:r>
            <a:r>
              <a:rPr lang="fi-FI" sz="2400" dirty="0"/>
              <a:t> </a:t>
            </a:r>
            <a:r>
              <a:rPr lang="fi-FI" sz="2400" dirty="0" err="1"/>
              <a:t>hall</a:t>
            </a:r>
            <a:r>
              <a:rPr lang="fi-FI" sz="2400" dirty="0"/>
              <a:t> at 17-18</a:t>
            </a:r>
          </a:p>
        </p:txBody>
      </p:sp>
      <p:sp>
        <p:nvSpPr>
          <p:cNvPr id="3" name="Alaotsikko 2">
            <a:extLst>
              <a:ext uri="{FF2B5EF4-FFF2-40B4-BE49-F238E27FC236}">
                <a16:creationId xmlns:a16="http://schemas.microsoft.com/office/drawing/2014/main" id="{77B1F969-69EE-7F88-B6C0-DCD4CD55B65D}"/>
              </a:ext>
            </a:extLst>
          </p:cNvPr>
          <p:cNvSpPr>
            <a:spLocks noGrp="1"/>
          </p:cNvSpPr>
          <p:nvPr>
            <p:ph type="subTitle" idx="1"/>
          </p:nvPr>
        </p:nvSpPr>
        <p:spPr>
          <a:xfrm>
            <a:off x="1375954" y="1977081"/>
            <a:ext cx="9283337" cy="3357608"/>
          </a:xfrm>
        </p:spPr>
        <p:txBody>
          <a:bodyPr>
            <a:normAutofit fontScale="25000" lnSpcReduction="20000"/>
          </a:bodyPr>
          <a:lstStyle/>
          <a:p>
            <a:endParaRPr lang="fi-FI" dirty="0"/>
          </a:p>
          <a:p>
            <a:endParaRPr lang="fi-FI" dirty="0"/>
          </a:p>
          <a:p>
            <a:r>
              <a:rPr lang="fi-FI" sz="4800" dirty="0"/>
              <a:t>Perheliikuntakerho on Kortepohjan päiväkotikoulun ja Kortesuon päiväkodin oppijoiden ja vanhempien yhteisen liikkumisen hetki, jonne aikuinen ja lapsi voivat tulla liikkumaan yhdessä. Jokaisella lapsella tulee olla kerhossa mukanaan vanhempi tai joku muu vastuussa oleva aikuinen. Vuoron toimintaa toteutetaan matalan kynnyksen periaatteella, eli mukaan voi tulla missä vaiheessa lukuvuotta tahansa ja ilman taitovaatimuksia. Yhdellä puolella salia pelataan pallopelejä ja toisella puolella voi vapaamuotoisesti liikkua ja leikkiä. Sisäänkäynti liikuntasaliin tapahtuu kirjaston viereiseltä ovelta. Perheliikuntakerho järjestetään 26.8.2025 - 19.5.2026, pois lukien koulun joululoman aikana. Tervetuloa mukaan!</a:t>
            </a:r>
          </a:p>
          <a:p>
            <a:endParaRPr lang="fi-FI" dirty="0"/>
          </a:p>
          <a:p>
            <a:r>
              <a:rPr lang="fi-FI" sz="4800" dirty="0" err="1"/>
              <a:t>The</a:t>
            </a:r>
            <a:r>
              <a:rPr lang="fi-FI" sz="4800" dirty="0"/>
              <a:t> </a:t>
            </a:r>
            <a:r>
              <a:rPr lang="fi-FI" sz="4800" dirty="0" err="1"/>
              <a:t>Family</a:t>
            </a:r>
            <a:r>
              <a:rPr lang="fi-FI" sz="4800" dirty="0"/>
              <a:t> Sports Club is a </a:t>
            </a:r>
            <a:r>
              <a:rPr lang="fi-FI" sz="4800" dirty="0" err="1"/>
              <a:t>time</a:t>
            </a:r>
            <a:r>
              <a:rPr lang="fi-FI" sz="4800" dirty="0"/>
              <a:t> for </a:t>
            </a:r>
            <a:r>
              <a:rPr lang="fi-FI" sz="4800" dirty="0" err="1"/>
              <a:t>pupils</a:t>
            </a:r>
            <a:r>
              <a:rPr lang="fi-FI" sz="4800" dirty="0"/>
              <a:t> and </a:t>
            </a:r>
            <a:r>
              <a:rPr lang="fi-FI" sz="4800" dirty="0" err="1"/>
              <a:t>their</a:t>
            </a:r>
            <a:r>
              <a:rPr lang="fi-FI" sz="4800" dirty="0"/>
              <a:t> </a:t>
            </a:r>
            <a:r>
              <a:rPr lang="fi-FI" sz="4800" dirty="0" err="1"/>
              <a:t>parent</a:t>
            </a:r>
            <a:r>
              <a:rPr lang="fi-FI" sz="4800" dirty="0"/>
              <a:t>(s) to </a:t>
            </a:r>
            <a:r>
              <a:rPr lang="fi-FI" sz="4800" dirty="0" err="1"/>
              <a:t>get</a:t>
            </a:r>
            <a:r>
              <a:rPr lang="fi-FI" sz="4800" dirty="0"/>
              <a:t> </a:t>
            </a:r>
            <a:r>
              <a:rPr lang="fi-FI" sz="4800" dirty="0" err="1"/>
              <a:t>moving</a:t>
            </a:r>
            <a:r>
              <a:rPr lang="fi-FI" sz="4800" dirty="0"/>
              <a:t> </a:t>
            </a:r>
            <a:r>
              <a:rPr lang="fi-FI" sz="4800" dirty="0" err="1"/>
              <a:t>together</a:t>
            </a:r>
            <a:r>
              <a:rPr lang="fi-FI" sz="4800" dirty="0"/>
              <a:t>. It is a </a:t>
            </a:r>
            <a:r>
              <a:rPr lang="fi-FI" sz="4800" dirty="0" err="1"/>
              <a:t>low-threshold</a:t>
            </a:r>
            <a:r>
              <a:rPr lang="fi-FI" sz="4800" dirty="0"/>
              <a:t> club, </a:t>
            </a:r>
            <a:r>
              <a:rPr lang="fi-FI" sz="4800" dirty="0" err="1"/>
              <a:t>which</a:t>
            </a:r>
            <a:r>
              <a:rPr lang="fi-FI" sz="4800" dirty="0"/>
              <a:t> </a:t>
            </a:r>
            <a:r>
              <a:rPr lang="fi-FI" sz="4800" dirty="0" err="1"/>
              <a:t>means</a:t>
            </a:r>
            <a:r>
              <a:rPr lang="fi-FI" sz="4800" dirty="0"/>
              <a:t> </a:t>
            </a:r>
            <a:r>
              <a:rPr lang="fi-FI" sz="4800" dirty="0" err="1"/>
              <a:t>that</a:t>
            </a:r>
            <a:r>
              <a:rPr lang="fi-FI" sz="4800" dirty="0"/>
              <a:t> </a:t>
            </a:r>
            <a:r>
              <a:rPr lang="fi-FI" sz="4800" dirty="0" err="1"/>
              <a:t>you</a:t>
            </a:r>
            <a:r>
              <a:rPr lang="fi-FI" sz="4800" dirty="0"/>
              <a:t> </a:t>
            </a:r>
            <a:r>
              <a:rPr lang="fi-FI" sz="4800" dirty="0" err="1"/>
              <a:t>can</a:t>
            </a:r>
            <a:r>
              <a:rPr lang="fi-FI" sz="4800" dirty="0"/>
              <a:t> join in at </a:t>
            </a:r>
            <a:r>
              <a:rPr lang="fi-FI" sz="4800" dirty="0" err="1"/>
              <a:t>any</a:t>
            </a:r>
            <a:r>
              <a:rPr lang="fi-FI" sz="4800" dirty="0"/>
              <a:t> </a:t>
            </a:r>
            <a:r>
              <a:rPr lang="fi-FI" sz="4800" dirty="0" err="1"/>
              <a:t>time</a:t>
            </a:r>
            <a:r>
              <a:rPr lang="fi-FI" sz="4800" dirty="0"/>
              <a:t> of </a:t>
            </a:r>
            <a:r>
              <a:rPr lang="fi-FI" sz="4800" dirty="0" err="1"/>
              <a:t>the</a:t>
            </a:r>
            <a:r>
              <a:rPr lang="fi-FI" sz="4800" dirty="0"/>
              <a:t> </a:t>
            </a:r>
            <a:r>
              <a:rPr lang="fi-FI" sz="4800" dirty="0" err="1"/>
              <a:t>school</a:t>
            </a:r>
            <a:r>
              <a:rPr lang="fi-FI" sz="4800" dirty="0"/>
              <a:t> </a:t>
            </a:r>
            <a:r>
              <a:rPr lang="fi-FI" sz="4800" dirty="0" err="1"/>
              <a:t>year</a:t>
            </a:r>
            <a:r>
              <a:rPr lang="fi-FI" sz="4800" dirty="0"/>
              <a:t> and </a:t>
            </a:r>
            <a:r>
              <a:rPr lang="fi-FI" sz="4800" dirty="0" err="1"/>
              <a:t>without</a:t>
            </a:r>
            <a:r>
              <a:rPr lang="fi-FI" sz="4800" dirty="0"/>
              <a:t> </a:t>
            </a:r>
            <a:r>
              <a:rPr lang="fi-FI" sz="4800" dirty="0" err="1"/>
              <a:t>any</a:t>
            </a:r>
            <a:r>
              <a:rPr lang="fi-FI" sz="4800" dirty="0"/>
              <a:t> </a:t>
            </a:r>
            <a:r>
              <a:rPr lang="fi-FI" sz="4800" dirty="0" err="1"/>
              <a:t>skill</a:t>
            </a:r>
            <a:r>
              <a:rPr lang="fi-FI" sz="4800" dirty="0"/>
              <a:t> </a:t>
            </a:r>
            <a:r>
              <a:rPr lang="fi-FI" sz="4800" dirty="0" err="1"/>
              <a:t>requirements</a:t>
            </a:r>
            <a:r>
              <a:rPr lang="fi-FI" sz="4800" dirty="0"/>
              <a:t>. </a:t>
            </a:r>
            <a:r>
              <a:rPr lang="fi-FI" sz="4800" dirty="0" err="1"/>
              <a:t>Each</a:t>
            </a:r>
            <a:r>
              <a:rPr lang="fi-FI" sz="4800" dirty="0"/>
              <a:t> </a:t>
            </a:r>
            <a:r>
              <a:rPr lang="fi-FI" sz="4800" dirty="0" err="1"/>
              <a:t>pupil</a:t>
            </a:r>
            <a:r>
              <a:rPr lang="fi-FI" sz="4800" dirty="0"/>
              <a:t> </a:t>
            </a:r>
            <a:r>
              <a:rPr lang="fi-FI" sz="4800" dirty="0" err="1"/>
              <a:t>must</a:t>
            </a:r>
            <a:r>
              <a:rPr lang="fi-FI" sz="4800" dirty="0"/>
              <a:t> </a:t>
            </a:r>
            <a:r>
              <a:rPr lang="fi-FI" sz="4800" dirty="0" err="1"/>
              <a:t>be</a:t>
            </a:r>
            <a:r>
              <a:rPr lang="fi-FI" sz="4800" dirty="0"/>
              <a:t> </a:t>
            </a:r>
            <a:r>
              <a:rPr lang="fi-FI" sz="4800" dirty="0" err="1"/>
              <a:t>accompanied</a:t>
            </a:r>
            <a:r>
              <a:rPr lang="fi-FI" sz="4800" dirty="0"/>
              <a:t> </a:t>
            </a:r>
            <a:r>
              <a:rPr lang="fi-FI" sz="4800" dirty="0" err="1"/>
              <a:t>by</a:t>
            </a:r>
            <a:r>
              <a:rPr lang="fi-FI" sz="4800" dirty="0"/>
              <a:t> a </a:t>
            </a:r>
            <a:r>
              <a:rPr lang="fi-FI" sz="4800" dirty="0" err="1"/>
              <a:t>parent</a:t>
            </a:r>
            <a:r>
              <a:rPr lang="fi-FI" sz="4800" dirty="0"/>
              <a:t> </a:t>
            </a:r>
            <a:r>
              <a:rPr lang="fi-FI" sz="4800" dirty="0" err="1"/>
              <a:t>or</a:t>
            </a:r>
            <a:r>
              <a:rPr lang="fi-FI" sz="4800" dirty="0"/>
              <a:t> </a:t>
            </a:r>
            <a:r>
              <a:rPr lang="fi-FI" sz="4800" dirty="0" err="1"/>
              <a:t>other</a:t>
            </a:r>
            <a:r>
              <a:rPr lang="fi-FI" sz="4800" dirty="0"/>
              <a:t> </a:t>
            </a:r>
            <a:r>
              <a:rPr lang="fi-FI" sz="4800" dirty="0" err="1"/>
              <a:t>responsible</a:t>
            </a:r>
            <a:r>
              <a:rPr lang="fi-FI" sz="4800" dirty="0"/>
              <a:t> </a:t>
            </a:r>
            <a:r>
              <a:rPr lang="fi-FI" sz="4800" dirty="0" err="1"/>
              <a:t>adult</a:t>
            </a:r>
            <a:r>
              <a:rPr lang="fi-FI" sz="4800" dirty="0"/>
              <a:t> </a:t>
            </a:r>
            <a:r>
              <a:rPr lang="fi-FI" sz="4800" dirty="0" err="1"/>
              <a:t>when</a:t>
            </a:r>
            <a:r>
              <a:rPr lang="fi-FI" sz="4800" dirty="0"/>
              <a:t> </a:t>
            </a:r>
            <a:r>
              <a:rPr lang="fi-FI" sz="4800" dirty="0" err="1"/>
              <a:t>attending</a:t>
            </a:r>
            <a:r>
              <a:rPr lang="fi-FI" sz="4800" dirty="0"/>
              <a:t> </a:t>
            </a:r>
            <a:r>
              <a:rPr lang="fi-FI" sz="4800" dirty="0" err="1"/>
              <a:t>the</a:t>
            </a:r>
            <a:r>
              <a:rPr lang="fi-FI" sz="4800" dirty="0"/>
              <a:t> club. Ball </a:t>
            </a:r>
            <a:r>
              <a:rPr lang="fi-FI" sz="4800" dirty="0" err="1"/>
              <a:t>games</a:t>
            </a:r>
            <a:r>
              <a:rPr lang="fi-FI" sz="4800" dirty="0"/>
              <a:t> </a:t>
            </a:r>
            <a:r>
              <a:rPr lang="fi-FI" sz="4800" dirty="0" err="1"/>
              <a:t>are</a:t>
            </a:r>
            <a:r>
              <a:rPr lang="fi-FI" sz="4800" dirty="0"/>
              <a:t> </a:t>
            </a:r>
            <a:r>
              <a:rPr lang="fi-FI" sz="4800" dirty="0" err="1"/>
              <a:t>played</a:t>
            </a:r>
            <a:r>
              <a:rPr lang="fi-FI" sz="4800" dirty="0"/>
              <a:t> on </a:t>
            </a:r>
            <a:r>
              <a:rPr lang="fi-FI" sz="4800" dirty="0" err="1"/>
              <a:t>one</a:t>
            </a:r>
            <a:r>
              <a:rPr lang="fi-FI" sz="4800" dirty="0"/>
              <a:t> side of </a:t>
            </a:r>
            <a:r>
              <a:rPr lang="fi-FI" sz="4800" dirty="0" err="1"/>
              <a:t>the</a:t>
            </a:r>
            <a:r>
              <a:rPr lang="fi-FI" sz="4800" dirty="0"/>
              <a:t> </a:t>
            </a:r>
            <a:r>
              <a:rPr lang="fi-FI" sz="4800" dirty="0" err="1"/>
              <a:t>hall</a:t>
            </a:r>
            <a:r>
              <a:rPr lang="fi-FI" sz="4800" dirty="0"/>
              <a:t> and </a:t>
            </a:r>
            <a:r>
              <a:rPr lang="fi-FI" sz="4800" dirty="0" err="1"/>
              <a:t>free-form</a:t>
            </a:r>
            <a:r>
              <a:rPr lang="fi-FI" sz="4800" dirty="0"/>
              <a:t> </a:t>
            </a:r>
            <a:r>
              <a:rPr lang="fi-FI" sz="4800" dirty="0" err="1"/>
              <a:t>movement</a:t>
            </a:r>
            <a:r>
              <a:rPr lang="fi-FI" sz="4800" dirty="0"/>
              <a:t> and play on </a:t>
            </a:r>
            <a:r>
              <a:rPr lang="fi-FI" sz="4800" dirty="0" err="1"/>
              <a:t>the</a:t>
            </a:r>
            <a:r>
              <a:rPr lang="fi-FI" sz="4800" dirty="0"/>
              <a:t> </a:t>
            </a:r>
            <a:r>
              <a:rPr lang="fi-FI" sz="4800" dirty="0" err="1"/>
              <a:t>other</a:t>
            </a:r>
            <a:r>
              <a:rPr lang="fi-FI" sz="4800" dirty="0"/>
              <a:t>. </a:t>
            </a:r>
            <a:r>
              <a:rPr lang="fi-FI" sz="4800" dirty="0" err="1"/>
              <a:t>Entrance</a:t>
            </a:r>
            <a:r>
              <a:rPr lang="fi-FI" sz="4800" dirty="0"/>
              <a:t> to </a:t>
            </a:r>
            <a:r>
              <a:rPr lang="fi-FI" sz="4800" dirty="0" err="1"/>
              <a:t>the</a:t>
            </a:r>
            <a:r>
              <a:rPr lang="fi-FI" sz="4800" dirty="0"/>
              <a:t> </a:t>
            </a:r>
            <a:r>
              <a:rPr lang="fi-FI" sz="4800" dirty="0" err="1"/>
              <a:t>sports</a:t>
            </a:r>
            <a:r>
              <a:rPr lang="fi-FI" sz="4800" dirty="0"/>
              <a:t> </a:t>
            </a:r>
            <a:r>
              <a:rPr lang="fi-FI" sz="4800" dirty="0" err="1"/>
              <a:t>hall</a:t>
            </a:r>
            <a:r>
              <a:rPr lang="fi-FI" sz="4800" dirty="0"/>
              <a:t> is </a:t>
            </a:r>
            <a:r>
              <a:rPr lang="fi-FI" sz="4800" dirty="0" err="1"/>
              <a:t>through</a:t>
            </a:r>
            <a:r>
              <a:rPr lang="fi-FI" sz="4800" dirty="0"/>
              <a:t> </a:t>
            </a:r>
            <a:r>
              <a:rPr lang="fi-FI" sz="4800" dirty="0" err="1"/>
              <a:t>the</a:t>
            </a:r>
            <a:r>
              <a:rPr lang="fi-FI" sz="4800" dirty="0"/>
              <a:t> </a:t>
            </a:r>
            <a:r>
              <a:rPr lang="fi-FI" sz="4800" dirty="0" err="1"/>
              <a:t>door</a:t>
            </a:r>
            <a:r>
              <a:rPr lang="fi-FI" sz="4800" dirty="0"/>
              <a:t> </a:t>
            </a:r>
            <a:r>
              <a:rPr lang="fi-FI" sz="4800" dirty="0" err="1"/>
              <a:t>next</a:t>
            </a:r>
            <a:r>
              <a:rPr lang="fi-FI" sz="4800" dirty="0"/>
              <a:t> to </a:t>
            </a:r>
            <a:r>
              <a:rPr lang="fi-FI" sz="4800" dirty="0" err="1"/>
              <a:t>the</a:t>
            </a:r>
            <a:r>
              <a:rPr lang="fi-FI" sz="4800" dirty="0"/>
              <a:t> </a:t>
            </a:r>
            <a:r>
              <a:rPr lang="fi-FI" sz="4800" dirty="0" err="1"/>
              <a:t>library</a:t>
            </a:r>
            <a:r>
              <a:rPr lang="fi-FI" sz="4800" dirty="0"/>
              <a:t>. </a:t>
            </a:r>
            <a:r>
              <a:rPr lang="fi-FI" sz="4800" dirty="0" err="1"/>
              <a:t>The</a:t>
            </a:r>
            <a:r>
              <a:rPr lang="fi-FI" sz="4800" dirty="0"/>
              <a:t> </a:t>
            </a:r>
            <a:r>
              <a:rPr lang="fi-FI" sz="4800" dirty="0" err="1"/>
              <a:t>family</a:t>
            </a:r>
            <a:r>
              <a:rPr lang="fi-FI" sz="4800" dirty="0"/>
              <a:t> </a:t>
            </a:r>
            <a:r>
              <a:rPr lang="fi-FI" sz="4800" dirty="0" err="1"/>
              <a:t>sports</a:t>
            </a:r>
            <a:r>
              <a:rPr lang="fi-FI" sz="4800" dirty="0"/>
              <a:t> club </a:t>
            </a:r>
            <a:r>
              <a:rPr lang="fi-FI" sz="4800" dirty="0" err="1"/>
              <a:t>will</a:t>
            </a:r>
            <a:r>
              <a:rPr lang="fi-FI" sz="4800" dirty="0"/>
              <a:t> </a:t>
            </a:r>
            <a:r>
              <a:rPr lang="fi-FI" sz="4800" dirty="0" err="1"/>
              <a:t>take</a:t>
            </a:r>
            <a:r>
              <a:rPr lang="fi-FI" sz="4800" dirty="0"/>
              <a:t> </a:t>
            </a:r>
            <a:r>
              <a:rPr lang="fi-FI" sz="4800" dirty="0" err="1"/>
              <a:t>place</a:t>
            </a:r>
            <a:r>
              <a:rPr lang="fi-FI" sz="4800" dirty="0"/>
              <a:t> </a:t>
            </a:r>
            <a:r>
              <a:rPr lang="fi-FI" sz="4800" dirty="0" err="1"/>
              <a:t>from</a:t>
            </a:r>
            <a:r>
              <a:rPr lang="fi-FI" sz="4800" dirty="0"/>
              <a:t> 26th August 2025 to 19th </a:t>
            </a:r>
            <a:r>
              <a:rPr lang="fi-FI" sz="4800" dirty="0" err="1"/>
              <a:t>May</a:t>
            </a:r>
            <a:r>
              <a:rPr lang="fi-FI" sz="4800" dirty="0"/>
              <a:t> 2026, </a:t>
            </a:r>
            <a:r>
              <a:rPr lang="fi-FI" sz="4800" dirty="0" err="1"/>
              <a:t>excluding</a:t>
            </a:r>
            <a:r>
              <a:rPr lang="fi-FI" sz="4800" dirty="0"/>
              <a:t> </a:t>
            </a:r>
            <a:r>
              <a:rPr lang="fi-FI" sz="4800" dirty="0" err="1"/>
              <a:t>school</a:t>
            </a:r>
            <a:r>
              <a:rPr lang="fi-FI" sz="4800" dirty="0"/>
              <a:t> </a:t>
            </a:r>
            <a:r>
              <a:rPr lang="fi-FI" sz="4800" dirty="0" err="1"/>
              <a:t>Christmas</a:t>
            </a:r>
            <a:r>
              <a:rPr lang="fi-FI" sz="4800" dirty="0"/>
              <a:t> </a:t>
            </a:r>
            <a:r>
              <a:rPr lang="fi-FI" sz="4800" dirty="0" err="1"/>
              <a:t>holiday</a:t>
            </a:r>
            <a:r>
              <a:rPr lang="fi-FI" sz="4800" dirty="0"/>
              <a:t> </a:t>
            </a:r>
            <a:r>
              <a:rPr lang="fi-FI" sz="4800" dirty="0" err="1"/>
              <a:t>time</a:t>
            </a:r>
            <a:r>
              <a:rPr lang="fi-FI" sz="4800" dirty="0"/>
              <a:t>. </a:t>
            </a:r>
            <a:r>
              <a:rPr lang="fi-FI" sz="4800" dirty="0" err="1"/>
              <a:t>Welcome</a:t>
            </a:r>
            <a:r>
              <a:rPr lang="fi-FI" sz="4800" dirty="0"/>
              <a:t>!</a:t>
            </a:r>
          </a:p>
        </p:txBody>
      </p:sp>
    </p:spTree>
    <p:extLst>
      <p:ext uri="{BB962C8B-B14F-4D97-AF65-F5344CB8AC3E}">
        <p14:creationId xmlns:p14="http://schemas.microsoft.com/office/powerpoint/2010/main" val="1220702110"/>
      </p:ext>
    </p:extLst>
  </p:cSld>
  <p:clrMapOvr>
    <a:masterClrMapping/>
  </p:clrMapOvr>
</p:sld>
</file>

<file path=ppt/theme/theme1.xml><?xml version="1.0" encoding="utf-8"?>
<a:theme xmlns:a="http://schemas.openxmlformats.org/drawingml/2006/main" name="Office-teema">
  <a:themeElements>
    <a:clrScheme name="Custom 2">
      <a:dk1>
        <a:sysClr val="windowText" lastClr="000000"/>
      </a:dk1>
      <a:lt1>
        <a:sysClr val="window" lastClr="FFFFFF"/>
      </a:lt1>
      <a:dk2>
        <a:srgbClr val="2D4280"/>
      </a:dk2>
      <a:lt2>
        <a:srgbClr val="E7E6E6"/>
      </a:lt2>
      <a:accent1>
        <a:srgbClr val="0061A0"/>
      </a:accent1>
      <a:accent2>
        <a:srgbClr val="E07800"/>
      </a:accent2>
      <a:accent3>
        <a:srgbClr val="666666"/>
      </a:accent3>
      <a:accent4>
        <a:srgbClr val="C54700"/>
      </a:accent4>
      <a:accent5>
        <a:srgbClr val="009EE2"/>
      </a:accent5>
      <a:accent6>
        <a:srgbClr val="007603"/>
      </a:accent6>
      <a:hlink>
        <a:srgbClr val="0061A0"/>
      </a:hlink>
      <a:folHlink>
        <a:srgbClr val="3C0047"/>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pohja-jyvaskyla" id="{C3D70844-40FB-2E48-A460-FF478C883A73}" vid="{73751ED9-C960-F944-B4C0-29A0A38A02BE}"/>
    </a:ext>
  </a:extLst>
</a:theme>
</file>

<file path=ppt/theme/theme2.xml><?xml version="1.0" encoding="utf-8"?>
<a:theme xmlns:a="http://schemas.openxmlformats.org/drawingml/2006/main" name="1_Office-teema">
  <a:themeElements>
    <a:clrScheme name="Custom 2">
      <a:dk1>
        <a:srgbClr val="000000"/>
      </a:dk1>
      <a:lt1>
        <a:srgbClr val="FFFFFF"/>
      </a:lt1>
      <a:dk2>
        <a:srgbClr val="2D4280"/>
      </a:dk2>
      <a:lt2>
        <a:srgbClr val="E7E6E6"/>
      </a:lt2>
      <a:accent1>
        <a:srgbClr val="0061A0"/>
      </a:accent1>
      <a:accent2>
        <a:srgbClr val="E07800"/>
      </a:accent2>
      <a:accent3>
        <a:srgbClr val="666666"/>
      </a:accent3>
      <a:accent4>
        <a:srgbClr val="C54700"/>
      </a:accent4>
      <a:accent5>
        <a:srgbClr val="009EE2"/>
      </a:accent5>
      <a:accent6>
        <a:srgbClr val="007603"/>
      </a:accent6>
      <a:hlink>
        <a:srgbClr val="0061A0"/>
      </a:hlink>
      <a:folHlink>
        <a:srgbClr val="3C004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Asiakirja" ma:contentTypeID="0x0101000EC17A0D2ADBC2468B5789D991EC808E" ma:contentTypeVersion="18" ma:contentTypeDescription="Luo uusi asiakirja." ma:contentTypeScope="" ma:versionID="733452ef8cbb6998993707440fc7d86a">
  <xsd:schema xmlns:xsd="http://www.w3.org/2001/XMLSchema" xmlns:xs="http://www.w3.org/2001/XMLSchema" xmlns:p="http://schemas.microsoft.com/office/2006/metadata/properties" xmlns:ns3="40994f75-9202-474b-92b2-41dd05810836" xmlns:ns4="30178e09-7df7-475d-8eee-713d46bac6b5" targetNamespace="http://schemas.microsoft.com/office/2006/metadata/properties" ma:root="true" ma:fieldsID="3a24fbd50527f36801a83ae0052cde76" ns3:_="" ns4:_="">
    <xsd:import namespace="40994f75-9202-474b-92b2-41dd05810836"/>
    <xsd:import namespace="30178e09-7df7-475d-8eee-713d46bac6b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Location"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994f75-9202-474b-92b2-41dd058108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178e09-7df7-475d-8eee-713d46bac6b5" elementFormDefault="qualified">
    <xsd:import namespace="http://schemas.microsoft.com/office/2006/documentManagement/types"/>
    <xsd:import namespace="http://schemas.microsoft.com/office/infopath/2007/PartnerControls"/>
    <xsd:element name="SharedWithUsers" ma:index="10" nillable="true" ma:displayName="Jaettu"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Jakamisen tiedot" ma:internalName="SharedWithDetails" ma:readOnly="true">
      <xsd:simpleType>
        <xsd:restriction base="dms:Note">
          <xsd:maxLength value="255"/>
        </xsd:restriction>
      </xsd:simpleType>
    </xsd:element>
    <xsd:element name="SharingHintHash" ma:index="12" nillable="true" ma:displayName="Jakamisvihjeen hajautus"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0994f75-9202-474b-92b2-41dd05810836" xsi:nil="true"/>
  </documentManagement>
</p:properties>
</file>

<file path=customXml/itemProps1.xml><?xml version="1.0" encoding="utf-8"?>
<ds:datastoreItem xmlns:ds="http://schemas.openxmlformats.org/officeDocument/2006/customXml" ds:itemID="{8DFA1C9E-19AD-4856-B04B-B07F23B1045D}">
  <ds:schemaRefs>
    <ds:schemaRef ds:uri="http://schemas.microsoft.com/sharepoint/v3/contenttype/forms"/>
  </ds:schemaRefs>
</ds:datastoreItem>
</file>

<file path=customXml/itemProps2.xml><?xml version="1.0" encoding="utf-8"?>
<ds:datastoreItem xmlns:ds="http://schemas.openxmlformats.org/officeDocument/2006/customXml" ds:itemID="{6944C365-37B2-40A8-8199-8D4E36BB41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994f75-9202-474b-92b2-41dd05810836"/>
    <ds:schemaRef ds:uri="30178e09-7df7-475d-8eee-713d46bac6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81A8753-FB9D-4D4B-ABE3-10963DFD6D36}">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178e09-7df7-475d-8eee-713d46bac6b5"/>
    <ds:schemaRef ds:uri="40994f75-9202-474b-92b2-41dd05810836"/>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ppt-pohja-jyvaskyla</Template>
  <TotalTime>1984</TotalTime>
  <Words>1032</Words>
  <Application>Microsoft Office PowerPoint</Application>
  <PresentationFormat>Laajakuva</PresentationFormat>
  <Paragraphs>119</Paragraphs>
  <Slides>12</Slides>
  <Notes>12</Notes>
  <HiddenSlides>0</HiddenSlides>
  <MMClips>0</MMClips>
  <ScaleCrop>false</ScaleCrop>
  <HeadingPairs>
    <vt:vector size="8" baseType="variant">
      <vt:variant>
        <vt:lpstr>Käytetyt fontit</vt:lpstr>
      </vt:variant>
      <vt:variant>
        <vt:i4>9</vt:i4>
      </vt:variant>
      <vt:variant>
        <vt:lpstr>Teema</vt:lpstr>
      </vt:variant>
      <vt:variant>
        <vt:i4>2</vt:i4>
      </vt:variant>
      <vt:variant>
        <vt:lpstr>Upotetut OLE-palvelimet</vt:lpstr>
      </vt:variant>
      <vt:variant>
        <vt:i4>1</vt:i4>
      </vt:variant>
      <vt:variant>
        <vt:lpstr>Dian otsikot</vt:lpstr>
      </vt:variant>
      <vt:variant>
        <vt:i4>12</vt:i4>
      </vt:variant>
    </vt:vector>
  </HeadingPairs>
  <TitlesOfParts>
    <vt:vector size="24" baseType="lpstr">
      <vt:lpstr>Josefin Sans Bold</vt:lpstr>
      <vt:lpstr>Open Sans Bold</vt:lpstr>
      <vt:lpstr>Roboto Slab</vt:lpstr>
      <vt:lpstr>Roboto Slab Medium</vt:lpstr>
      <vt:lpstr>Wingdings</vt:lpstr>
      <vt:lpstr>Josefin Sans</vt:lpstr>
      <vt:lpstr>Arial</vt:lpstr>
      <vt:lpstr>Calibri</vt:lpstr>
      <vt:lpstr>Open Sans</vt:lpstr>
      <vt:lpstr>Office-teema</vt:lpstr>
      <vt:lpstr>1_Office-teema</vt:lpstr>
      <vt:lpstr>Presentation</vt:lpstr>
      <vt:lpstr>KORTEPOHJAN PÄIVÄKOTIKOULUN vakan Vanhempainillat</vt:lpstr>
      <vt:lpstr>PowerPoint-esitys</vt:lpstr>
      <vt:lpstr>yhteisöllinen PÄIVÄKOTIKOULU</vt:lpstr>
      <vt:lpstr>Hyvinvoinnin vuosikello- </vt:lpstr>
      <vt:lpstr>Yleisiä ohjeita vanhemmille</vt:lpstr>
      <vt:lpstr>VKHS TOIMINTAVUONNA 2025-2026</vt:lpstr>
      <vt:lpstr>PowerPoint-esitys</vt:lpstr>
      <vt:lpstr>PELI SEIS – TURVALLISUUS KAIKILLE</vt:lpstr>
      <vt:lpstr>KIUSAAMISEEN PUUTTUMINEN</vt:lpstr>
      <vt:lpstr>ENGLANNINKIELISET LUOKAT</vt:lpstr>
      <vt:lpstr>  Torppiksen syyskokous</vt:lpstr>
      <vt:lpstr>Perheliikuntakerho tiistaisin koulun liikuntasalissa klo 16.45-17.45- Family Sports Club on Tuesdays in the school sports hall at 17-18</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Vanhempainillat</dc:title>
  <dc:creator>Liimatainen Päivi</dc:creator>
  <cp:lastModifiedBy>Korhonen Timo.J</cp:lastModifiedBy>
  <cp:revision>77</cp:revision>
  <dcterms:created xsi:type="dcterms:W3CDTF">2024-08-06T21:52:25Z</dcterms:created>
  <dcterms:modified xsi:type="dcterms:W3CDTF">2025-09-10T08:33:17Z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0x0101000EC17A0D2ADBC2468B5789D991EC808E</vt:lpwstr>
  </property>
</Properties>
</file>