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rels" ContentType="application/vnd.openxmlformats-package.relationships+xml"/>
  <Default Extension="wm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19.4.16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19.4.16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19.4.16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19.4.16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19.4.16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19.4.16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19.4.16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19.4.16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19.4.16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19.4.16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19.4.16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2F0292D-1797-49A5-8D2D-8D50C72EF3CC}" type="datetimeFigureOut">
              <a:rPr lang="en-US" smtClean="0"/>
              <a:t>19.4.16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microsoft.com/office/2007/relationships/media" Target="../media/media2.wma"/><Relationship Id="rId2" Type="http://schemas.openxmlformats.org/officeDocument/2006/relationships/audio" Target="../media/media2.wm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microsoft.com/office/2007/relationships/media" Target="../media/media3.wma"/><Relationship Id="rId2" Type="http://schemas.openxmlformats.org/officeDocument/2006/relationships/audio" Target="../media/media3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Nokkisbiisejä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43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5768"/>
            <a:ext cx="9144000" cy="4216663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102192" y="3182072"/>
            <a:ext cx="785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h	a	  g 	 a       g	      h	      a	       g 	       g</a:t>
            </a:r>
            <a:r>
              <a:rPr lang="fi-FI" dirty="0" smtClean="0"/>
              <a:t>	        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539115" y="4485379"/>
            <a:ext cx="775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h	 a	   g 	 </a:t>
            </a:r>
            <a:r>
              <a:rPr lang="fi-FI" dirty="0" smtClean="0">
                <a:solidFill>
                  <a:srgbClr val="FF0000"/>
                </a:solidFill>
              </a:rPr>
              <a:t>    </a:t>
            </a:r>
            <a:r>
              <a:rPr lang="fi-FI" dirty="0">
                <a:solidFill>
                  <a:srgbClr val="FF0000"/>
                </a:solidFill>
              </a:rPr>
              <a:t>a       </a:t>
            </a:r>
            <a:r>
              <a:rPr lang="fi-FI" dirty="0" smtClean="0">
                <a:solidFill>
                  <a:srgbClr val="FF0000"/>
                </a:solidFill>
              </a:rPr>
              <a:t>g           h               a                g              g        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Nokkismusa__1._Nokkistanss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3620" y="52101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102192" y="3654404"/>
            <a:ext cx="785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h	a	  g 	 a       g	      h	      a	       g 	       g</a:t>
            </a:r>
            <a:r>
              <a:rPr lang="fi-FI" dirty="0" smtClean="0"/>
              <a:t>	        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539115" y="4957711"/>
            <a:ext cx="775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h	 a	   g 	 </a:t>
            </a:r>
            <a:r>
              <a:rPr lang="fi-FI" dirty="0" smtClean="0">
                <a:solidFill>
                  <a:srgbClr val="FF0000"/>
                </a:solidFill>
              </a:rPr>
              <a:t>    </a:t>
            </a:r>
            <a:r>
              <a:rPr lang="fi-FI" dirty="0">
                <a:solidFill>
                  <a:srgbClr val="FF0000"/>
                </a:solidFill>
              </a:rPr>
              <a:t>a       </a:t>
            </a:r>
            <a:r>
              <a:rPr lang="fi-FI" dirty="0" smtClean="0">
                <a:solidFill>
                  <a:srgbClr val="FF0000"/>
                </a:solidFill>
              </a:rPr>
              <a:t>g           h               a                g              g        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3300"/>
            <a:ext cx="9144000" cy="4829175"/>
          </a:xfrm>
          <a:prstGeom prst="rect">
            <a:avLst/>
          </a:prstGeom>
        </p:spPr>
      </p:pic>
      <p:pic>
        <p:nvPicPr>
          <p:cNvPr id="8" name="03 Raita 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8171" y="58324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6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272"/>
            <a:ext cx="9144000" cy="3984591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900624" y="3313541"/>
            <a:ext cx="781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e</a:t>
            </a:r>
            <a:r>
              <a:rPr lang="fi-FI" dirty="0">
                <a:solidFill>
                  <a:srgbClr val="FF0000"/>
                </a:solidFill>
              </a:rPr>
              <a:t>	</a:t>
            </a:r>
            <a:r>
              <a:rPr lang="fi-FI" dirty="0" smtClean="0">
                <a:solidFill>
                  <a:srgbClr val="FF0000"/>
                </a:solidFill>
              </a:rPr>
              <a:t>g</a:t>
            </a:r>
            <a:r>
              <a:rPr lang="fi-FI" dirty="0">
                <a:solidFill>
                  <a:srgbClr val="FF0000"/>
                </a:solidFill>
              </a:rPr>
              <a:t>	  </a:t>
            </a:r>
            <a:r>
              <a:rPr lang="fi-FI" dirty="0" smtClean="0">
                <a:solidFill>
                  <a:srgbClr val="FF0000"/>
                </a:solidFill>
              </a:rPr>
              <a:t>a </a:t>
            </a:r>
            <a:r>
              <a:rPr lang="fi-FI" dirty="0">
                <a:solidFill>
                  <a:srgbClr val="FF0000"/>
                </a:solidFill>
              </a:rPr>
              <a:t>	 </a:t>
            </a:r>
            <a:r>
              <a:rPr lang="fi-FI" dirty="0" smtClean="0">
                <a:solidFill>
                  <a:srgbClr val="FF0000"/>
                </a:solidFill>
              </a:rPr>
              <a:t>  g       </a:t>
            </a:r>
            <a:r>
              <a:rPr lang="fi-FI" dirty="0">
                <a:solidFill>
                  <a:srgbClr val="FF0000"/>
                </a:solidFill>
              </a:rPr>
              <a:t>	     </a:t>
            </a:r>
            <a:r>
              <a:rPr lang="fi-FI" dirty="0" smtClean="0">
                <a:solidFill>
                  <a:srgbClr val="FF0000"/>
                </a:solidFill>
              </a:rPr>
              <a:t>h</a:t>
            </a:r>
            <a:r>
              <a:rPr lang="fi-FI" dirty="0">
                <a:solidFill>
                  <a:srgbClr val="FF0000"/>
                </a:solidFill>
              </a:rPr>
              <a:t>	      </a:t>
            </a:r>
            <a:r>
              <a:rPr lang="fi-FI" dirty="0" smtClean="0">
                <a:solidFill>
                  <a:srgbClr val="FF0000"/>
                </a:solidFill>
              </a:rPr>
              <a:t>g</a:t>
            </a:r>
            <a:r>
              <a:rPr lang="fi-FI" dirty="0">
                <a:solidFill>
                  <a:srgbClr val="FF0000"/>
                </a:solidFill>
              </a:rPr>
              <a:t>	      </a:t>
            </a:r>
            <a:r>
              <a:rPr lang="fi-FI" dirty="0" smtClean="0">
                <a:solidFill>
                  <a:srgbClr val="FF0000"/>
                </a:solidFill>
              </a:rPr>
              <a:t>  a              a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512300" y="4433769"/>
            <a:ext cx="781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h	</a:t>
            </a:r>
            <a:r>
              <a:rPr lang="fi-FI" dirty="0" smtClean="0">
                <a:solidFill>
                  <a:srgbClr val="FF0000"/>
                </a:solidFill>
              </a:rPr>
              <a:t> g</a:t>
            </a:r>
            <a:r>
              <a:rPr lang="fi-FI" dirty="0">
                <a:solidFill>
                  <a:srgbClr val="FF0000"/>
                </a:solidFill>
              </a:rPr>
              <a:t>	  </a:t>
            </a:r>
            <a:r>
              <a:rPr lang="fi-FI" dirty="0" smtClean="0">
                <a:solidFill>
                  <a:srgbClr val="FF0000"/>
                </a:solidFill>
              </a:rPr>
              <a:t>  a </a:t>
            </a:r>
            <a:r>
              <a:rPr lang="fi-FI" dirty="0">
                <a:solidFill>
                  <a:srgbClr val="FF0000"/>
                </a:solidFill>
              </a:rPr>
              <a:t>	 </a:t>
            </a:r>
            <a:r>
              <a:rPr lang="fi-FI" dirty="0" smtClean="0">
                <a:solidFill>
                  <a:srgbClr val="FF0000"/>
                </a:solidFill>
              </a:rPr>
              <a:t>     a       </a:t>
            </a:r>
            <a:r>
              <a:rPr lang="fi-FI" dirty="0">
                <a:solidFill>
                  <a:srgbClr val="FF0000"/>
                </a:solidFill>
              </a:rPr>
              <a:t>	 </a:t>
            </a:r>
            <a:r>
              <a:rPr lang="fi-FI" dirty="0" smtClean="0">
                <a:solidFill>
                  <a:srgbClr val="FF0000"/>
                </a:solidFill>
              </a:rPr>
              <a:t>        h</a:t>
            </a:r>
            <a:r>
              <a:rPr lang="fi-FI" dirty="0">
                <a:solidFill>
                  <a:srgbClr val="FF0000"/>
                </a:solidFill>
              </a:rPr>
              <a:t>	    </a:t>
            </a:r>
            <a:r>
              <a:rPr lang="fi-FI" dirty="0" smtClean="0">
                <a:solidFill>
                  <a:srgbClr val="FF0000"/>
                </a:solidFill>
              </a:rPr>
              <a:t>      g</a:t>
            </a:r>
            <a:r>
              <a:rPr lang="fi-FI" dirty="0">
                <a:solidFill>
                  <a:srgbClr val="FF0000"/>
                </a:solidFill>
              </a:rPr>
              <a:t>	    </a:t>
            </a:r>
            <a:r>
              <a:rPr lang="fi-FI" dirty="0" smtClean="0">
                <a:solidFill>
                  <a:srgbClr val="FF0000"/>
                </a:solidFill>
              </a:rPr>
              <a:t>          a               g</a:t>
            </a:r>
            <a:endParaRPr lang="fi-FI" dirty="0"/>
          </a:p>
        </p:txBody>
      </p:sp>
      <p:pic>
        <p:nvPicPr>
          <p:cNvPr id="6" name="05 Raita 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49368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0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58</TotalTime>
  <Words>7</Words>
  <Application>Microsoft Macintosh PowerPoint</Application>
  <PresentationFormat>Näytössä katseltava diaesitys (4:3)</PresentationFormat>
  <Paragraphs>7</Paragraphs>
  <Slides>4</Slides>
  <Notes>0</Notes>
  <HiddenSlides>0</HiddenSlides>
  <MMClips>3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Executive</vt:lpstr>
      <vt:lpstr>Nokkisbiisejä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Nokkisbiisejä</dc:title>
  <dc:creator>Aleksi Korpela</dc:creator>
  <cp:lastModifiedBy>Aleksi Korpela</cp:lastModifiedBy>
  <cp:revision>4</cp:revision>
  <dcterms:created xsi:type="dcterms:W3CDTF">2016-04-19T17:58:47Z</dcterms:created>
  <dcterms:modified xsi:type="dcterms:W3CDTF">2016-04-19T18:57:35Z</dcterms:modified>
</cp:coreProperties>
</file>