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microsoft.com/office/2006/relationships/ui/userCustomization" Target="userCustomization/customUI.xml"/><Relationship Id="rId1" Type="http://schemas.openxmlformats.org/officeDocument/2006/relationships/officeDocument" Target="ppt/presentation.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autoCompressPictures="0">
  <p:sldMasterIdLst>
    <p:sldMasterId id="2147483684" r:id="rId1"/>
  </p:sldMasterIdLst>
  <p:notesMasterIdLst>
    <p:notesMasterId r:id="rId26"/>
  </p:notesMasterIdLst>
  <p:handoutMasterIdLst>
    <p:handoutMasterId r:id="rId27"/>
  </p:handoutMasterIdLst>
  <p:sldIdLst>
    <p:sldId id="264" r:id="rId2"/>
    <p:sldId id="364" r:id="rId3"/>
    <p:sldId id="373" r:id="rId4"/>
    <p:sldId id="377" r:id="rId5"/>
    <p:sldId id="378" r:id="rId6"/>
    <p:sldId id="379" r:id="rId7"/>
    <p:sldId id="380" r:id="rId8"/>
    <p:sldId id="365" r:id="rId9"/>
    <p:sldId id="366" r:id="rId10"/>
    <p:sldId id="368" r:id="rId11"/>
    <p:sldId id="342" r:id="rId12"/>
    <p:sldId id="361" r:id="rId13"/>
    <p:sldId id="381" r:id="rId14"/>
    <p:sldId id="385" r:id="rId15"/>
    <p:sldId id="386" r:id="rId16"/>
    <p:sldId id="387" r:id="rId17"/>
    <p:sldId id="388" r:id="rId18"/>
    <p:sldId id="390" r:id="rId19"/>
    <p:sldId id="391" r:id="rId20"/>
    <p:sldId id="392" r:id="rId21"/>
    <p:sldId id="382" r:id="rId22"/>
    <p:sldId id="383" r:id="rId23"/>
    <p:sldId id="384" r:id="rId24"/>
    <p:sldId id="389" r:id="rId25"/>
  </p:sldIdLst>
  <p:sldSz cx="9144000" cy="6858000" type="screen4x3"/>
  <p:notesSz cx="6669088" cy="9926638"/>
  <p:defaultTextStyle>
    <a:defPPr>
      <a:defRPr lang="fi-FI"/>
    </a:defPPr>
    <a:lvl1pPr algn="l" defTabSz="457200" rtl="0" fontAlgn="base">
      <a:spcBef>
        <a:spcPct val="0"/>
      </a:spcBef>
      <a:spcAft>
        <a:spcPct val="0"/>
      </a:spcAft>
      <a:defRPr kern="1200">
        <a:solidFill>
          <a:schemeClr val="tx1"/>
        </a:solidFill>
        <a:latin typeface="Arial" charset="0"/>
        <a:ea typeface="ＭＳ Ｐゴシック" charset="-128"/>
        <a:cs typeface="+mn-cs"/>
      </a:defRPr>
    </a:lvl1pPr>
    <a:lvl2pPr marL="457200" algn="l" defTabSz="457200" rtl="0" fontAlgn="base">
      <a:spcBef>
        <a:spcPct val="0"/>
      </a:spcBef>
      <a:spcAft>
        <a:spcPct val="0"/>
      </a:spcAft>
      <a:defRPr kern="1200">
        <a:solidFill>
          <a:schemeClr val="tx1"/>
        </a:solidFill>
        <a:latin typeface="Arial" charset="0"/>
        <a:ea typeface="ＭＳ Ｐゴシック" charset="-128"/>
        <a:cs typeface="+mn-cs"/>
      </a:defRPr>
    </a:lvl2pPr>
    <a:lvl3pPr marL="914400" algn="l" defTabSz="457200" rtl="0" fontAlgn="base">
      <a:spcBef>
        <a:spcPct val="0"/>
      </a:spcBef>
      <a:spcAft>
        <a:spcPct val="0"/>
      </a:spcAft>
      <a:defRPr kern="1200">
        <a:solidFill>
          <a:schemeClr val="tx1"/>
        </a:solidFill>
        <a:latin typeface="Arial" charset="0"/>
        <a:ea typeface="ＭＳ Ｐゴシック" charset="-128"/>
        <a:cs typeface="+mn-cs"/>
      </a:defRPr>
    </a:lvl3pPr>
    <a:lvl4pPr marL="1371600" algn="l" defTabSz="457200" rtl="0" fontAlgn="base">
      <a:spcBef>
        <a:spcPct val="0"/>
      </a:spcBef>
      <a:spcAft>
        <a:spcPct val="0"/>
      </a:spcAft>
      <a:defRPr kern="1200">
        <a:solidFill>
          <a:schemeClr val="tx1"/>
        </a:solidFill>
        <a:latin typeface="Arial" charset="0"/>
        <a:ea typeface="ＭＳ Ｐゴシック" charset="-128"/>
        <a:cs typeface="+mn-cs"/>
      </a:defRPr>
    </a:lvl4pPr>
    <a:lvl5pPr marL="1828800" algn="l" defTabSz="457200" rtl="0" fontAlgn="base">
      <a:spcBef>
        <a:spcPct val="0"/>
      </a:spcBef>
      <a:spcAft>
        <a:spcPct val="0"/>
      </a:spcAft>
      <a:defRPr kern="1200">
        <a:solidFill>
          <a:schemeClr val="tx1"/>
        </a:solidFill>
        <a:latin typeface="Arial" charset="0"/>
        <a:ea typeface="ＭＳ Ｐゴシック" charset="-128"/>
        <a:cs typeface="+mn-cs"/>
      </a:defRPr>
    </a:lvl5pPr>
    <a:lvl6pPr marL="2286000" algn="l" defTabSz="914400" rtl="0" eaLnBrk="1" latinLnBrk="0" hangingPunct="1">
      <a:defRPr kern="1200">
        <a:solidFill>
          <a:schemeClr val="tx1"/>
        </a:solidFill>
        <a:latin typeface="Arial" charset="0"/>
        <a:ea typeface="ＭＳ Ｐゴシック" charset="-128"/>
        <a:cs typeface="+mn-cs"/>
      </a:defRPr>
    </a:lvl6pPr>
    <a:lvl7pPr marL="2743200" algn="l" defTabSz="914400" rtl="0" eaLnBrk="1" latinLnBrk="0" hangingPunct="1">
      <a:defRPr kern="1200">
        <a:solidFill>
          <a:schemeClr val="tx1"/>
        </a:solidFill>
        <a:latin typeface="Arial" charset="0"/>
        <a:ea typeface="ＭＳ Ｐゴシック" charset="-128"/>
        <a:cs typeface="+mn-cs"/>
      </a:defRPr>
    </a:lvl7pPr>
    <a:lvl8pPr marL="3200400" algn="l" defTabSz="914400" rtl="0" eaLnBrk="1" latinLnBrk="0" hangingPunct="1">
      <a:defRPr kern="1200">
        <a:solidFill>
          <a:schemeClr val="tx1"/>
        </a:solidFill>
        <a:latin typeface="Arial" charset="0"/>
        <a:ea typeface="ＭＳ Ｐゴシック" charset="-128"/>
        <a:cs typeface="+mn-cs"/>
      </a:defRPr>
    </a:lvl8pPr>
    <a:lvl9pPr marL="3657600" algn="l" defTabSz="914400" rtl="0" eaLnBrk="1" latinLnBrk="0" hangingPunct="1">
      <a:defRPr kern="1200">
        <a:solidFill>
          <a:schemeClr val="tx1"/>
        </a:solidFill>
        <a:latin typeface="Arial"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F2DE63D5-997A-4646-A377-4702673A728D}">
  <a:tblStyle styleId="{5C22544A-7EE6-4342-B048-85BDC9FD1C3A}" styleName="Normaali tyyli 2 - Korostu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Normaali tyyli 2 - Korostus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F2DE63D5-997A-4646-A377-4702673A728D}" styleName="Vaalea tyyli 2 - Korostus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9281" autoAdjust="0"/>
  </p:normalViewPr>
  <p:slideViewPr>
    <p:cSldViewPr snapToGrid="0" snapToObjects="1">
      <p:cViewPr>
        <p:scale>
          <a:sx n="100" d="100"/>
          <a:sy n="100" d="100"/>
        </p:scale>
        <p:origin x="-936" y="254"/>
      </p:cViewPr>
      <p:guideLst>
        <p:guide orient="horz" pos="2160"/>
        <p:guide pos="2880"/>
      </p:guideLst>
    </p:cSldViewPr>
  </p:slideViewPr>
  <p:notesTextViewPr>
    <p:cViewPr>
      <p:scale>
        <a:sx n="1" d="1"/>
        <a:sy n="1" d="1"/>
      </p:scale>
      <p:origin x="0" y="0"/>
    </p:cViewPr>
  </p:notesTextViewPr>
  <p:notesViewPr>
    <p:cSldViewPr snapToGrid="0" snapToObjects="1">
      <p:cViewPr varScale="1">
        <p:scale>
          <a:sx n="80" d="100"/>
          <a:sy n="80" d="100"/>
        </p:scale>
        <p:origin x="-2106" y="-84"/>
      </p:cViewPr>
      <p:guideLst>
        <p:guide orient="horz" pos="3126"/>
        <p:guide pos="210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889250" cy="496888"/>
          </a:xfrm>
          <a:prstGeom prst="rect">
            <a:avLst/>
          </a:prstGeom>
        </p:spPr>
        <p:txBody>
          <a:bodyPr vert="horz" lIns="93835" tIns="46918" rIns="93835" bIns="46918" rtlCol="0"/>
          <a:lstStyle>
            <a:lvl1pPr algn="l" fontAlgn="auto">
              <a:spcBef>
                <a:spcPts val="0"/>
              </a:spcBef>
              <a:spcAft>
                <a:spcPts val="0"/>
              </a:spcAft>
              <a:defRPr sz="1200">
                <a:latin typeface="+mn-lt"/>
                <a:ea typeface="+mn-ea"/>
                <a:cs typeface="+mn-cs"/>
              </a:defRPr>
            </a:lvl1pPr>
          </a:lstStyle>
          <a:p>
            <a:pPr>
              <a:defRPr/>
            </a:pPr>
            <a:endParaRPr lang="fi-FI"/>
          </a:p>
        </p:txBody>
      </p:sp>
      <p:sp>
        <p:nvSpPr>
          <p:cNvPr id="3" name="Päiväyksen paikkamerkki 2"/>
          <p:cNvSpPr>
            <a:spLocks noGrp="1"/>
          </p:cNvSpPr>
          <p:nvPr>
            <p:ph type="dt" sz="quarter" idx="1"/>
          </p:nvPr>
        </p:nvSpPr>
        <p:spPr>
          <a:xfrm>
            <a:off x="3778250" y="0"/>
            <a:ext cx="2889250" cy="496888"/>
          </a:xfrm>
          <a:prstGeom prst="rect">
            <a:avLst/>
          </a:prstGeom>
        </p:spPr>
        <p:txBody>
          <a:bodyPr vert="horz" wrap="square" lIns="93835" tIns="46918" rIns="93835" bIns="46918" numCol="1" anchor="t" anchorCtr="0" compatLnSpc="1">
            <a:prstTxWarp prst="textNoShape">
              <a:avLst/>
            </a:prstTxWarp>
          </a:bodyPr>
          <a:lstStyle>
            <a:lvl1pPr algn="r">
              <a:defRPr sz="1200">
                <a:latin typeface="Calibri" charset="0"/>
              </a:defRPr>
            </a:lvl1pPr>
          </a:lstStyle>
          <a:p>
            <a:pPr>
              <a:defRPr/>
            </a:pPr>
            <a:fld id="{5590EED1-0BC3-4BB9-8EB5-B926B537AB3F}" type="datetime1">
              <a:rPr lang="fi-FI"/>
              <a:pPr>
                <a:defRPr/>
              </a:pPr>
              <a:t>22.11.2016</a:t>
            </a:fld>
            <a:endParaRPr lang="fi-FI"/>
          </a:p>
        </p:txBody>
      </p:sp>
      <p:sp>
        <p:nvSpPr>
          <p:cNvPr id="4" name="Alatunnisteen paikkamerkki 3"/>
          <p:cNvSpPr>
            <a:spLocks noGrp="1"/>
          </p:cNvSpPr>
          <p:nvPr>
            <p:ph type="ftr" sz="quarter" idx="2"/>
          </p:nvPr>
        </p:nvSpPr>
        <p:spPr>
          <a:xfrm>
            <a:off x="0" y="9428163"/>
            <a:ext cx="2889250" cy="496887"/>
          </a:xfrm>
          <a:prstGeom prst="rect">
            <a:avLst/>
          </a:prstGeom>
        </p:spPr>
        <p:txBody>
          <a:bodyPr vert="horz" lIns="93835" tIns="46918" rIns="93835" bIns="46918" rtlCol="0" anchor="b"/>
          <a:lstStyle>
            <a:lvl1pPr algn="l" fontAlgn="auto">
              <a:spcBef>
                <a:spcPts val="0"/>
              </a:spcBef>
              <a:spcAft>
                <a:spcPts val="0"/>
              </a:spcAft>
              <a:defRPr sz="1200">
                <a:latin typeface="+mn-lt"/>
                <a:ea typeface="+mn-ea"/>
                <a:cs typeface="+mn-cs"/>
              </a:defRPr>
            </a:lvl1pPr>
          </a:lstStyle>
          <a:p>
            <a:pPr>
              <a:defRPr/>
            </a:pPr>
            <a:endParaRPr lang="fi-FI"/>
          </a:p>
        </p:txBody>
      </p:sp>
      <p:sp>
        <p:nvSpPr>
          <p:cNvPr id="5" name="Dian numeron paikkamerkki 4"/>
          <p:cNvSpPr>
            <a:spLocks noGrp="1"/>
          </p:cNvSpPr>
          <p:nvPr>
            <p:ph type="sldNum" sz="quarter" idx="3"/>
          </p:nvPr>
        </p:nvSpPr>
        <p:spPr>
          <a:xfrm>
            <a:off x="3778250" y="9428163"/>
            <a:ext cx="2889250" cy="496887"/>
          </a:xfrm>
          <a:prstGeom prst="rect">
            <a:avLst/>
          </a:prstGeom>
        </p:spPr>
        <p:txBody>
          <a:bodyPr vert="horz" wrap="square" lIns="93835" tIns="46918" rIns="93835" bIns="46918" numCol="1" anchor="b" anchorCtr="0" compatLnSpc="1">
            <a:prstTxWarp prst="textNoShape">
              <a:avLst/>
            </a:prstTxWarp>
          </a:bodyPr>
          <a:lstStyle>
            <a:lvl1pPr algn="r">
              <a:defRPr sz="1200">
                <a:latin typeface="Calibri" charset="0"/>
              </a:defRPr>
            </a:lvl1pPr>
          </a:lstStyle>
          <a:p>
            <a:pPr>
              <a:defRPr/>
            </a:pPr>
            <a:fld id="{A7BEAB4D-EF50-45DF-9D64-6E14AE0F09A4}" type="slidenum">
              <a:rPr lang="fi-FI"/>
              <a:pPr>
                <a:defRPr/>
              </a:pPr>
              <a:t>‹#›</a:t>
            </a:fld>
            <a:endParaRPr lang="fi-FI"/>
          </a:p>
        </p:txBody>
      </p:sp>
    </p:spTree>
    <p:extLst>
      <p:ext uri="{BB962C8B-B14F-4D97-AF65-F5344CB8AC3E}">
        <p14:creationId xmlns:p14="http://schemas.microsoft.com/office/powerpoint/2010/main" val="95696152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889250" cy="496888"/>
          </a:xfrm>
          <a:prstGeom prst="rect">
            <a:avLst/>
          </a:prstGeom>
        </p:spPr>
        <p:txBody>
          <a:bodyPr vert="horz" lIns="93835" tIns="46918" rIns="93835" bIns="46918" rtlCol="0"/>
          <a:lstStyle>
            <a:lvl1pPr algn="l" fontAlgn="auto">
              <a:spcBef>
                <a:spcPts val="0"/>
              </a:spcBef>
              <a:spcAft>
                <a:spcPts val="0"/>
              </a:spcAft>
              <a:defRPr sz="1200">
                <a:latin typeface="+mn-lt"/>
                <a:ea typeface="+mn-ea"/>
                <a:cs typeface="+mn-cs"/>
              </a:defRPr>
            </a:lvl1pPr>
          </a:lstStyle>
          <a:p>
            <a:pPr>
              <a:defRPr/>
            </a:pPr>
            <a:endParaRPr lang="fi-FI"/>
          </a:p>
        </p:txBody>
      </p:sp>
      <p:sp>
        <p:nvSpPr>
          <p:cNvPr id="3" name="Päiväyksen paikkamerkki 2"/>
          <p:cNvSpPr>
            <a:spLocks noGrp="1"/>
          </p:cNvSpPr>
          <p:nvPr>
            <p:ph type="dt" idx="1"/>
          </p:nvPr>
        </p:nvSpPr>
        <p:spPr>
          <a:xfrm>
            <a:off x="3778250" y="0"/>
            <a:ext cx="2889250" cy="496888"/>
          </a:xfrm>
          <a:prstGeom prst="rect">
            <a:avLst/>
          </a:prstGeom>
        </p:spPr>
        <p:txBody>
          <a:bodyPr vert="horz" wrap="square" lIns="93835" tIns="46918" rIns="93835" bIns="46918" numCol="1" anchor="t" anchorCtr="0" compatLnSpc="1">
            <a:prstTxWarp prst="textNoShape">
              <a:avLst/>
            </a:prstTxWarp>
          </a:bodyPr>
          <a:lstStyle>
            <a:lvl1pPr algn="r">
              <a:defRPr sz="1200">
                <a:latin typeface="Calibri" charset="0"/>
              </a:defRPr>
            </a:lvl1pPr>
          </a:lstStyle>
          <a:p>
            <a:pPr>
              <a:defRPr/>
            </a:pPr>
            <a:fld id="{5A71B547-9146-4D47-A0A1-09434ED91A0A}" type="datetime1">
              <a:rPr lang="fi-FI"/>
              <a:pPr>
                <a:defRPr/>
              </a:pPr>
              <a:t>22.11.2016</a:t>
            </a:fld>
            <a:endParaRPr lang="fi-FI"/>
          </a:p>
        </p:txBody>
      </p:sp>
      <p:sp>
        <p:nvSpPr>
          <p:cNvPr id="4" name="Dian kuvan paikkamerkki 3"/>
          <p:cNvSpPr>
            <a:spLocks noGrp="1" noRot="1" noChangeAspect="1"/>
          </p:cNvSpPr>
          <p:nvPr>
            <p:ph type="sldImg" idx="2"/>
          </p:nvPr>
        </p:nvSpPr>
        <p:spPr>
          <a:xfrm>
            <a:off x="854075" y="744538"/>
            <a:ext cx="4960938" cy="3722687"/>
          </a:xfrm>
          <a:prstGeom prst="rect">
            <a:avLst/>
          </a:prstGeom>
          <a:noFill/>
          <a:ln w="12700">
            <a:solidFill>
              <a:prstClr val="black"/>
            </a:solidFill>
          </a:ln>
        </p:spPr>
        <p:txBody>
          <a:bodyPr vert="horz" lIns="93835" tIns="46918" rIns="93835" bIns="46918" rtlCol="0" anchor="ctr"/>
          <a:lstStyle/>
          <a:p>
            <a:pPr lvl="0"/>
            <a:endParaRPr lang="fi-FI" noProof="0"/>
          </a:p>
        </p:txBody>
      </p:sp>
      <p:sp>
        <p:nvSpPr>
          <p:cNvPr id="5" name="Huomautusten paikkamerkki 4"/>
          <p:cNvSpPr>
            <a:spLocks noGrp="1"/>
          </p:cNvSpPr>
          <p:nvPr>
            <p:ph type="body" sz="quarter" idx="3"/>
          </p:nvPr>
        </p:nvSpPr>
        <p:spPr>
          <a:xfrm>
            <a:off x="666750" y="4714875"/>
            <a:ext cx="5335588" cy="4467225"/>
          </a:xfrm>
          <a:prstGeom prst="rect">
            <a:avLst/>
          </a:prstGeom>
        </p:spPr>
        <p:txBody>
          <a:bodyPr vert="horz" wrap="square" lIns="93835" tIns="46918" rIns="93835" bIns="46918" numCol="1" anchor="t" anchorCtr="0" compatLnSpc="1">
            <a:prstTxWarp prst="textNoShape">
              <a:avLst/>
            </a:prstTxWarp>
            <a:normAutofit/>
          </a:bodyPr>
          <a:lstStyle/>
          <a:p>
            <a:pPr lvl="0"/>
            <a:r>
              <a:rPr lang="fi-FI" noProof="0" dirty="0" smtClean="0"/>
              <a:t>Muokkaa tekstin perustyylejä osoittamalla</a:t>
            </a:r>
          </a:p>
          <a:p>
            <a:pPr lvl="1"/>
            <a:r>
              <a:rPr lang="fi-FI" noProof="0" dirty="0" smtClean="0"/>
              <a:t>toinen taso</a:t>
            </a:r>
          </a:p>
          <a:p>
            <a:pPr lvl="2"/>
            <a:r>
              <a:rPr lang="fi-FI" noProof="0" dirty="0" smtClean="0"/>
              <a:t>kolmas taso</a:t>
            </a:r>
          </a:p>
          <a:p>
            <a:pPr lvl="3"/>
            <a:r>
              <a:rPr lang="fi-FI" noProof="0" dirty="0" smtClean="0"/>
              <a:t>neljäs taso</a:t>
            </a:r>
          </a:p>
          <a:p>
            <a:pPr lvl="4"/>
            <a:r>
              <a:rPr lang="fi-FI" noProof="0" dirty="0" smtClean="0"/>
              <a:t>viides taso</a:t>
            </a:r>
          </a:p>
        </p:txBody>
      </p:sp>
      <p:sp>
        <p:nvSpPr>
          <p:cNvPr id="6" name="Alatunnisteen paikkamerkki 5"/>
          <p:cNvSpPr>
            <a:spLocks noGrp="1"/>
          </p:cNvSpPr>
          <p:nvPr>
            <p:ph type="ftr" sz="quarter" idx="4"/>
          </p:nvPr>
        </p:nvSpPr>
        <p:spPr>
          <a:xfrm>
            <a:off x="0" y="9428163"/>
            <a:ext cx="2889250" cy="496887"/>
          </a:xfrm>
          <a:prstGeom prst="rect">
            <a:avLst/>
          </a:prstGeom>
        </p:spPr>
        <p:txBody>
          <a:bodyPr vert="horz" lIns="93835" tIns="46918" rIns="93835" bIns="46918" rtlCol="0" anchor="b"/>
          <a:lstStyle>
            <a:lvl1pPr algn="l" fontAlgn="auto">
              <a:spcBef>
                <a:spcPts val="0"/>
              </a:spcBef>
              <a:spcAft>
                <a:spcPts val="0"/>
              </a:spcAft>
              <a:defRPr sz="1200">
                <a:latin typeface="+mn-lt"/>
                <a:ea typeface="+mn-ea"/>
                <a:cs typeface="+mn-cs"/>
              </a:defRPr>
            </a:lvl1pPr>
          </a:lstStyle>
          <a:p>
            <a:pPr>
              <a:defRPr/>
            </a:pPr>
            <a:endParaRPr lang="fi-FI"/>
          </a:p>
        </p:txBody>
      </p:sp>
      <p:sp>
        <p:nvSpPr>
          <p:cNvPr id="7" name="Dian numeron paikkamerkki 6"/>
          <p:cNvSpPr>
            <a:spLocks noGrp="1"/>
          </p:cNvSpPr>
          <p:nvPr>
            <p:ph type="sldNum" sz="quarter" idx="5"/>
          </p:nvPr>
        </p:nvSpPr>
        <p:spPr>
          <a:xfrm>
            <a:off x="3778250" y="9428163"/>
            <a:ext cx="2889250" cy="496887"/>
          </a:xfrm>
          <a:prstGeom prst="rect">
            <a:avLst/>
          </a:prstGeom>
        </p:spPr>
        <p:txBody>
          <a:bodyPr vert="horz" wrap="square" lIns="93835" tIns="46918" rIns="93835" bIns="46918" numCol="1" anchor="b" anchorCtr="0" compatLnSpc="1">
            <a:prstTxWarp prst="textNoShape">
              <a:avLst/>
            </a:prstTxWarp>
          </a:bodyPr>
          <a:lstStyle>
            <a:lvl1pPr algn="r">
              <a:defRPr sz="1200">
                <a:latin typeface="Calibri" charset="0"/>
              </a:defRPr>
            </a:lvl1pPr>
          </a:lstStyle>
          <a:p>
            <a:pPr>
              <a:defRPr/>
            </a:pPr>
            <a:fld id="{6DFC2BB4-0084-4C51-890A-9AE0EA23797A}" type="slidenum">
              <a:rPr lang="fi-FI"/>
              <a:pPr>
                <a:defRPr/>
              </a:pPr>
              <a:t>‹#›</a:t>
            </a:fld>
            <a:endParaRPr lang="fi-FI"/>
          </a:p>
        </p:txBody>
      </p:sp>
    </p:spTree>
    <p:extLst>
      <p:ext uri="{BB962C8B-B14F-4D97-AF65-F5344CB8AC3E}">
        <p14:creationId xmlns:p14="http://schemas.microsoft.com/office/powerpoint/2010/main" val="2623712695"/>
      </p:ext>
    </p:extLst>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Georgia" pitchFamily="18" charset="0"/>
        <a:ea typeface="ＭＳ Ｐゴシック" charset="-128"/>
        <a:cs typeface="Georgia" pitchFamily="18" charset="0"/>
      </a:defRPr>
    </a:lvl1pPr>
    <a:lvl2pPr marL="457200" algn="l" defTabSz="457200" rtl="0" eaLnBrk="0" fontAlgn="base" hangingPunct="0">
      <a:spcBef>
        <a:spcPct val="30000"/>
      </a:spcBef>
      <a:spcAft>
        <a:spcPct val="0"/>
      </a:spcAft>
      <a:defRPr sz="1200" kern="1200">
        <a:solidFill>
          <a:schemeClr val="tx1"/>
        </a:solidFill>
        <a:latin typeface="Georgia" pitchFamily="18" charset="0"/>
        <a:ea typeface="ＭＳ Ｐゴシック" charset="-128"/>
        <a:cs typeface="+mn-cs"/>
      </a:defRPr>
    </a:lvl2pPr>
    <a:lvl3pPr marL="914400" algn="l" defTabSz="457200" rtl="0" eaLnBrk="0" fontAlgn="base" hangingPunct="0">
      <a:spcBef>
        <a:spcPct val="30000"/>
      </a:spcBef>
      <a:spcAft>
        <a:spcPct val="0"/>
      </a:spcAft>
      <a:defRPr sz="1200" kern="1200">
        <a:solidFill>
          <a:schemeClr val="tx1"/>
        </a:solidFill>
        <a:latin typeface="Georgia" pitchFamily="18" charset="0"/>
        <a:ea typeface="ＭＳ Ｐゴシック" charset="-128"/>
        <a:cs typeface="+mn-cs"/>
      </a:defRPr>
    </a:lvl3pPr>
    <a:lvl4pPr marL="1371600" algn="l" defTabSz="457200" rtl="0" eaLnBrk="0" fontAlgn="base" hangingPunct="0">
      <a:spcBef>
        <a:spcPct val="30000"/>
      </a:spcBef>
      <a:spcAft>
        <a:spcPct val="0"/>
      </a:spcAft>
      <a:defRPr sz="1200" kern="1200">
        <a:solidFill>
          <a:schemeClr val="tx1"/>
        </a:solidFill>
        <a:latin typeface="Georgia" pitchFamily="18" charset="0"/>
        <a:ea typeface="ＭＳ Ｐゴシック" charset="-128"/>
        <a:cs typeface="+mn-cs"/>
      </a:defRPr>
    </a:lvl4pPr>
    <a:lvl5pPr marL="1828800" algn="l" defTabSz="457200" rtl="0" eaLnBrk="0" fontAlgn="base" hangingPunct="0">
      <a:spcBef>
        <a:spcPct val="30000"/>
      </a:spcBef>
      <a:spcAft>
        <a:spcPct val="0"/>
      </a:spcAft>
      <a:defRPr sz="1200" kern="1200">
        <a:solidFill>
          <a:schemeClr val="tx1"/>
        </a:solidFill>
        <a:latin typeface="Georgia" pitchFamily="18"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p:cNvSpPr>
            <a:spLocks noGrp="1"/>
          </p:cNvSpPr>
          <p:nvPr>
            <p:ph type="ctrTitle"/>
          </p:nvPr>
        </p:nvSpPr>
        <p:spPr>
          <a:xfrm>
            <a:off x="685800" y="2130425"/>
            <a:ext cx="7772400" cy="1470025"/>
          </a:xfrm>
        </p:spPr>
        <p:txBody>
          <a:bodyPr/>
          <a:lstStyle>
            <a:lvl1pPr algn="ctr">
              <a:defRPr sz="3600" cap="all" baseline="0"/>
            </a:lvl1pPr>
          </a:lstStyle>
          <a:p>
            <a:r>
              <a:rPr lang="fi-FI" smtClean="0"/>
              <a:t>Muokkaa perustyyl. napsautt.</a:t>
            </a:r>
            <a:endParaRPr lang="fi-FI" dirty="0"/>
          </a:p>
        </p:txBody>
      </p:sp>
      <p:sp>
        <p:nvSpPr>
          <p:cNvPr id="3" name="Alaotsikk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napsautt.</a:t>
            </a:r>
            <a:endParaRPr lang="fi-FI" dirty="0"/>
          </a:p>
        </p:txBody>
      </p:sp>
      <p:sp>
        <p:nvSpPr>
          <p:cNvPr id="4" name="Päiväyksen paikkamerkki 3"/>
          <p:cNvSpPr>
            <a:spLocks noGrp="1"/>
          </p:cNvSpPr>
          <p:nvPr>
            <p:ph type="dt" sz="half" idx="10"/>
          </p:nvPr>
        </p:nvSpPr>
        <p:spPr/>
        <p:txBody>
          <a:bodyPr/>
          <a:lstStyle>
            <a:lvl1pPr>
              <a:defRPr/>
            </a:lvl1pPr>
          </a:lstStyle>
          <a:p>
            <a:pPr>
              <a:defRPr/>
            </a:pPr>
            <a:r>
              <a:rPr lang="fi-FI" smtClean="0"/>
              <a:t>17.11.2016</a:t>
            </a:r>
            <a:endParaRPr lang="fi-FI"/>
          </a:p>
        </p:txBody>
      </p:sp>
      <p:sp>
        <p:nvSpPr>
          <p:cNvPr id="5" name="Alatunnisteen paikkamerkki 4"/>
          <p:cNvSpPr>
            <a:spLocks noGrp="1"/>
          </p:cNvSpPr>
          <p:nvPr>
            <p:ph type="ftr" sz="quarter" idx="11"/>
          </p:nvPr>
        </p:nvSpPr>
        <p:spPr/>
        <p:txBody>
          <a:bodyPr/>
          <a:lstStyle>
            <a:lvl1pPr>
              <a:defRPr/>
            </a:lvl1pPr>
          </a:lstStyle>
          <a:p>
            <a:pPr>
              <a:defRPr/>
            </a:pPr>
            <a:r>
              <a:rPr lang="fi-FI" smtClean="0"/>
              <a:t>Sari Ihalainen</a:t>
            </a:r>
            <a:endParaRPr lang="fi-FI"/>
          </a:p>
        </p:txBody>
      </p:sp>
      <p:sp>
        <p:nvSpPr>
          <p:cNvPr id="6" name="Dian numeron paikkamerkki 5"/>
          <p:cNvSpPr>
            <a:spLocks noGrp="1"/>
          </p:cNvSpPr>
          <p:nvPr>
            <p:ph type="sldNum" sz="quarter" idx="12"/>
          </p:nvPr>
        </p:nvSpPr>
        <p:spPr/>
        <p:txBody>
          <a:bodyPr/>
          <a:lstStyle>
            <a:lvl1pPr>
              <a:defRPr/>
            </a:lvl1pPr>
          </a:lstStyle>
          <a:p>
            <a:pPr>
              <a:defRPr/>
            </a:pPr>
            <a:fld id="{A63CFA5E-3BD0-4C66-A0D7-07099839C567}" type="slidenum">
              <a:rPr lang="fi-FI" smtClean="0"/>
              <a:pPr>
                <a:defRPr/>
              </a:pPr>
              <a:t>‹#›</a:t>
            </a:fld>
            <a:endParaRPr lang="fi-FI"/>
          </a:p>
        </p:txBody>
      </p:sp>
    </p:spTree>
    <p:extLst>
      <p:ext uri="{BB962C8B-B14F-4D97-AF65-F5344CB8AC3E}">
        <p14:creationId xmlns:p14="http://schemas.microsoft.com/office/powerpoint/2010/main" val="2442845901"/>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lvl1pPr algn="l">
              <a:defRPr sz="3000"/>
            </a:lvl1pPr>
          </a:lstStyle>
          <a:p>
            <a:r>
              <a:rPr lang="fi-FI" smtClean="0"/>
              <a:t>Muokkaa perustyyl. napsautt.</a:t>
            </a:r>
            <a:endParaRPr lang="fi-FI" dirty="0"/>
          </a:p>
        </p:txBody>
      </p:sp>
      <p:sp>
        <p:nvSpPr>
          <p:cNvPr id="3" name="Pystysuoran tekstin paikkamerkki 2"/>
          <p:cNvSpPr>
            <a:spLocks noGrp="1"/>
          </p:cNvSpPr>
          <p:nvPr>
            <p:ph type="body" orient="vert" idx="1"/>
          </p:nvPr>
        </p:nvSpPr>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dirty="0"/>
          </a:p>
        </p:txBody>
      </p:sp>
      <p:sp>
        <p:nvSpPr>
          <p:cNvPr id="4" name="Päiväyksen paikkamerkki 3"/>
          <p:cNvSpPr>
            <a:spLocks noGrp="1"/>
          </p:cNvSpPr>
          <p:nvPr>
            <p:ph type="dt" sz="half" idx="10"/>
          </p:nvPr>
        </p:nvSpPr>
        <p:spPr/>
        <p:txBody>
          <a:bodyPr/>
          <a:lstStyle>
            <a:lvl1pPr>
              <a:defRPr/>
            </a:lvl1pPr>
          </a:lstStyle>
          <a:p>
            <a:pPr>
              <a:defRPr/>
            </a:pPr>
            <a:r>
              <a:rPr lang="fi-FI" smtClean="0"/>
              <a:t>17.11.2016</a:t>
            </a:r>
            <a:endParaRPr lang="fi-FI"/>
          </a:p>
        </p:txBody>
      </p:sp>
      <p:sp>
        <p:nvSpPr>
          <p:cNvPr id="5" name="Alatunnisteen paikkamerkki 4"/>
          <p:cNvSpPr>
            <a:spLocks noGrp="1"/>
          </p:cNvSpPr>
          <p:nvPr>
            <p:ph type="ftr" sz="quarter" idx="11"/>
          </p:nvPr>
        </p:nvSpPr>
        <p:spPr/>
        <p:txBody>
          <a:bodyPr/>
          <a:lstStyle>
            <a:lvl1pPr>
              <a:defRPr/>
            </a:lvl1pPr>
          </a:lstStyle>
          <a:p>
            <a:pPr>
              <a:defRPr/>
            </a:pPr>
            <a:r>
              <a:rPr lang="fi-FI" smtClean="0"/>
              <a:t>Sari Ihalainen</a:t>
            </a:r>
            <a:endParaRPr lang="fi-FI"/>
          </a:p>
        </p:txBody>
      </p:sp>
      <p:sp>
        <p:nvSpPr>
          <p:cNvPr id="6" name="Dian numeron paikkamerkki 5"/>
          <p:cNvSpPr>
            <a:spLocks noGrp="1"/>
          </p:cNvSpPr>
          <p:nvPr>
            <p:ph type="sldNum" sz="quarter" idx="12"/>
          </p:nvPr>
        </p:nvSpPr>
        <p:spPr/>
        <p:txBody>
          <a:bodyPr/>
          <a:lstStyle>
            <a:lvl1pPr>
              <a:defRPr/>
            </a:lvl1pPr>
          </a:lstStyle>
          <a:p>
            <a:pPr>
              <a:defRPr/>
            </a:pPr>
            <a:fld id="{1E1C0C98-990F-450A-B6BF-4F9719287D4E}" type="slidenum">
              <a:rPr lang="fi-FI" smtClean="0"/>
              <a:pPr>
                <a:defRPr/>
              </a:pPr>
              <a:t>‹#›</a:t>
            </a:fld>
            <a:endParaRPr lang="fi-FI"/>
          </a:p>
        </p:txBody>
      </p:sp>
    </p:spTree>
    <p:extLst>
      <p:ext uri="{BB962C8B-B14F-4D97-AF65-F5344CB8AC3E}">
        <p14:creationId xmlns:p14="http://schemas.microsoft.com/office/powerpoint/2010/main" val="570628153"/>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untainen otsikko 1"/>
          <p:cNvSpPr>
            <a:spLocks noGrp="1"/>
          </p:cNvSpPr>
          <p:nvPr>
            <p:ph type="title" orient="vert"/>
          </p:nvPr>
        </p:nvSpPr>
        <p:spPr>
          <a:xfrm>
            <a:off x="6304547" y="274638"/>
            <a:ext cx="1287379" cy="5851525"/>
          </a:xfrm>
        </p:spPr>
        <p:txBody>
          <a:bodyPr vert="eaVert"/>
          <a:lstStyle>
            <a:lvl1pPr algn="l">
              <a:defRPr sz="3000"/>
            </a:lvl1pPr>
          </a:lstStyle>
          <a:p>
            <a:r>
              <a:rPr lang="fi-FI" smtClean="0"/>
              <a:t>Muokkaa perustyyl. napsautt.</a:t>
            </a:r>
            <a:endParaRPr lang="fi-FI" dirty="0"/>
          </a:p>
        </p:txBody>
      </p:sp>
      <p:sp>
        <p:nvSpPr>
          <p:cNvPr id="3" name="Pystysuoran tekstin paikkamerkki 2"/>
          <p:cNvSpPr>
            <a:spLocks noGrp="1"/>
          </p:cNvSpPr>
          <p:nvPr>
            <p:ph type="body" orient="vert" idx="1"/>
          </p:nvPr>
        </p:nvSpPr>
        <p:spPr>
          <a:xfrm>
            <a:off x="457200" y="274638"/>
            <a:ext cx="5562600" cy="5851525"/>
          </a:xfrm>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dirty="0"/>
          </a:p>
        </p:txBody>
      </p:sp>
      <p:sp>
        <p:nvSpPr>
          <p:cNvPr id="4" name="Päiväyksen paikkamerkki 3"/>
          <p:cNvSpPr>
            <a:spLocks noGrp="1"/>
          </p:cNvSpPr>
          <p:nvPr>
            <p:ph type="dt" sz="half" idx="10"/>
          </p:nvPr>
        </p:nvSpPr>
        <p:spPr/>
        <p:txBody>
          <a:bodyPr/>
          <a:lstStyle>
            <a:lvl1pPr>
              <a:defRPr/>
            </a:lvl1pPr>
          </a:lstStyle>
          <a:p>
            <a:pPr>
              <a:defRPr/>
            </a:pPr>
            <a:r>
              <a:rPr lang="fi-FI" smtClean="0"/>
              <a:t>17.11.2016</a:t>
            </a:r>
            <a:endParaRPr lang="fi-FI"/>
          </a:p>
        </p:txBody>
      </p:sp>
      <p:sp>
        <p:nvSpPr>
          <p:cNvPr id="5" name="Alatunnisteen paikkamerkki 4"/>
          <p:cNvSpPr>
            <a:spLocks noGrp="1"/>
          </p:cNvSpPr>
          <p:nvPr>
            <p:ph type="ftr" sz="quarter" idx="11"/>
          </p:nvPr>
        </p:nvSpPr>
        <p:spPr/>
        <p:txBody>
          <a:bodyPr/>
          <a:lstStyle>
            <a:lvl1pPr>
              <a:defRPr/>
            </a:lvl1pPr>
          </a:lstStyle>
          <a:p>
            <a:pPr>
              <a:defRPr/>
            </a:pPr>
            <a:r>
              <a:rPr lang="fi-FI" smtClean="0"/>
              <a:t>Sari Ihalainen</a:t>
            </a:r>
            <a:endParaRPr lang="fi-FI"/>
          </a:p>
        </p:txBody>
      </p:sp>
      <p:sp>
        <p:nvSpPr>
          <p:cNvPr id="6" name="Dian numeron paikkamerkki 5"/>
          <p:cNvSpPr>
            <a:spLocks noGrp="1"/>
          </p:cNvSpPr>
          <p:nvPr>
            <p:ph type="sldNum" sz="quarter" idx="12"/>
          </p:nvPr>
        </p:nvSpPr>
        <p:spPr/>
        <p:txBody>
          <a:bodyPr/>
          <a:lstStyle>
            <a:lvl1pPr>
              <a:defRPr/>
            </a:lvl1pPr>
          </a:lstStyle>
          <a:p>
            <a:pPr>
              <a:defRPr/>
            </a:pPr>
            <a:fld id="{0A6E87E1-FE65-40DB-9285-9904E38D1F86}" type="slidenum">
              <a:rPr lang="fi-FI" smtClean="0"/>
              <a:pPr>
                <a:defRPr/>
              </a:pPr>
              <a:t>‹#›</a:t>
            </a:fld>
            <a:endParaRPr lang="fi-FI"/>
          </a:p>
        </p:txBody>
      </p:sp>
    </p:spTree>
    <p:extLst>
      <p:ext uri="{BB962C8B-B14F-4D97-AF65-F5344CB8AC3E}">
        <p14:creationId xmlns:p14="http://schemas.microsoft.com/office/powerpoint/2010/main" val="3450424859"/>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lvl1pPr algn="l">
              <a:defRPr sz="3000" cap="all" baseline="0"/>
            </a:lvl1pPr>
          </a:lstStyle>
          <a:p>
            <a:r>
              <a:rPr lang="fi-FI" smtClean="0"/>
              <a:t>Muokkaa perustyyl. napsautt.</a:t>
            </a:r>
            <a:endParaRPr lang="fi-FI" dirty="0"/>
          </a:p>
        </p:txBody>
      </p:sp>
      <p:sp>
        <p:nvSpPr>
          <p:cNvPr id="3" name="Sisällön paikkamerkki 2"/>
          <p:cNvSpPr>
            <a:spLocks noGrp="1"/>
          </p:cNvSpPr>
          <p:nvPr>
            <p:ph idx="1"/>
          </p:nvPr>
        </p:nvSpPr>
        <p:spPr/>
        <p:txBody>
          <a:bodyPr/>
          <a:lstStyle>
            <a:lvl1pPr>
              <a:spcBef>
                <a:spcPts val="624"/>
              </a:spcBef>
              <a:buSzPct val="100000"/>
              <a:buFont typeface="Arial" pitchFamily="34" charset="0"/>
              <a:buChar char="l"/>
              <a:defRPr/>
            </a:lvl1pPr>
            <a:lvl2pPr>
              <a:spcBef>
                <a:spcPts val="624"/>
              </a:spcBef>
              <a:buSzPct val="100000"/>
              <a:buFont typeface="Arial" pitchFamily="34" charset="0"/>
              <a:buChar char="l"/>
              <a:defRPr/>
            </a:lvl2pPr>
            <a:lvl3pPr>
              <a:spcBef>
                <a:spcPts val="624"/>
              </a:spcBef>
              <a:buSzPct val="100000"/>
              <a:buFont typeface="Arial" pitchFamily="34" charset="0"/>
              <a:buChar char="l"/>
              <a:defRPr/>
            </a:lvl3pPr>
            <a:lvl4pPr>
              <a:spcBef>
                <a:spcPts val="624"/>
              </a:spcBef>
              <a:buSzPct val="100000"/>
              <a:buFont typeface="Arial" pitchFamily="34" charset="0"/>
              <a:buChar char="l"/>
              <a:defRPr/>
            </a:lvl4pPr>
            <a:lvl5pPr>
              <a:spcBef>
                <a:spcPts val="624"/>
              </a:spcBef>
              <a:buSzPct val="100000"/>
              <a:buFont typeface="Arial" pitchFamily="34" charset="0"/>
              <a:buChar char="l"/>
              <a:defRPr/>
            </a:lvl5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dirty="0"/>
          </a:p>
        </p:txBody>
      </p:sp>
      <p:sp>
        <p:nvSpPr>
          <p:cNvPr id="4" name="Päiväyksen paikkamerkki 3"/>
          <p:cNvSpPr>
            <a:spLocks noGrp="1"/>
          </p:cNvSpPr>
          <p:nvPr>
            <p:ph type="dt" sz="half" idx="10"/>
          </p:nvPr>
        </p:nvSpPr>
        <p:spPr/>
        <p:txBody>
          <a:bodyPr/>
          <a:lstStyle>
            <a:lvl1pPr>
              <a:defRPr/>
            </a:lvl1pPr>
          </a:lstStyle>
          <a:p>
            <a:pPr>
              <a:defRPr/>
            </a:pPr>
            <a:r>
              <a:rPr lang="fi-FI" smtClean="0"/>
              <a:t>17.11.2016</a:t>
            </a:r>
            <a:endParaRPr lang="fi-FI"/>
          </a:p>
        </p:txBody>
      </p:sp>
      <p:sp>
        <p:nvSpPr>
          <p:cNvPr id="5" name="Alatunnisteen paikkamerkki 4"/>
          <p:cNvSpPr>
            <a:spLocks noGrp="1"/>
          </p:cNvSpPr>
          <p:nvPr>
            <p:ph type="ftr" sz="quarter" idx="11"/>
          </p:nvPr>
        </p:nvSpPr>
        <p:spPr/>
        <p:txBody>
          <a:bodyPr/>
          <a:lstStyle>
            <a:lvl1pPr>
              <a:defRPr/>
            </a:lvl1pPr>
          </a:lstStyle>
          <a:p>
            <a:pPr>
              <a:defRPr/>
            </a:pPr>
            <a:r>
              <a:rPr lang="fi-FI" smtClean="0"/>
              <a:t>Sari Ihalainen</a:t>
            </a:r>
            <a:endParaRPr lang="fi-FI"/>
          </a:p>
        </p:txBody>
      </p:sp>
      <p:sp>
        <p:nvSpPr>
          <p:cNvPr id="6" name="Dian numeron paikkamerkki 5"/>
          <p:cNvSpPr>
            <a:spLocks noGrp="1"/>
          </p:cNvSpPr>
          <p:nvPr>
            <p:ph type="sldNum" sz="quarter" idx="12"/>
          </p:nvPr>
        </p:nvSpPr>
        <p:spPr/>
        <p:txBody>
          <a:bodyPr/>
          <a:lstStyle>
            <a:lvl1pPr>
              <a:defRPr/>
            </a:lvl1pPr>
          </a:lstStyle>
          <a:p>
            <a:pPr>
              <a:defRPr/>
            </a:pPr>
            <a:fld id="{6DC448DD-CEE1-4D3C-8ECA-8F4784C637A8}" type="slidenum">
              <a:rPr lang="fi-FI" smtClean="0"/>
              <a:pPr>
                <a:defRPr/>
              </a:pPr>
              <a:t>‹#›</a:t>
            </a:fld>
            <a:endParaRPr lang="fi-FI"/>
          </a:p>
        </p:txBody>
      </p:sp>
    </p:spTree>
    <p:extLst>
      <p:ext uri="{BB962C8B-B14F-4D97-AF65-F5344CB8AC3E}">
        <p14:creationId xmlns:p14="http://schemas.microsoft.com/office/powerpoint/2010/main" val="1061843693"/>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722313" y="4406900"/>
            <a:ext cx="7772400" cy="1362075"/>
          </a:xfrm>
        </p:spPr>
        <p:txBody>
          <a:bodyPr anchor="t"/>
          <a:lstStyle>
            <a:lvl1pPr algn="l">
              <a:defRPr sz="3600" b="1" cap="all"/>
            </a:lvl1pPr>
          </a:lstStyle>
          <a:p>
            <a:r>
              <a:rPr lang="fi-FI" smtClean="0"/>
              <a:t>Muokkaa perustyyl. napsautt.</a:t>
            </a:r>
            <a:endParaRPr lang="fi-FI" dirty="0"/>
          </a:p>
        </p:txBody>
      </p:sp>
      <p:sp>
        <p:nvSpPr>
          <p:cNvPr id="3" name="Tekstin paikkamerkki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smtClean="0"/>
              <a:t>Muokkaa tekstin perustyylejä napsauttamalla</a:t>
            </a:r>
          </a:p>
        </p:txBody>
      </p:sp>
      <p:sp>
        <p:nvSpPr>
          <p:cNvPr id="4" name="Päiväyksen paikkamerkki 3"/>
          <p:cNvSpPr>
            <a:spLocks noGrp="1"/>
          </p:cNvSpPr>
          <p:nvPr>
            <p:ph type="dt" sz="half" idx="10"/>
          </p:nvPr>
        </p:nvSpPr>
        <p:spPr/>
        <p:txBody>
          <a:bodyPr/>
          <a:lstStyle>
            <a:lvl1pPr>
              <a:defRPr/>
            </a:lvl1pPr>
          </a:lstStyle>
          <a:p>
            <a:pPr>
              <a:defRPr/>
            </a:pPr>
            <a:r>
              <a:rPr lang="fi-FI" smtClean="0"/>
              <a:t>17.11.2016</a:t>
            </a:r>
            <a:endParaRPr lang="fi-FI"/>
          </a:p>
        </p:txBody>
      </p:sp>
      <p:sp>
        <p:nvSpPr>
          <p:cNvPr id="5" name="Alatunnisteen paikkamerkki 4"/>
          <p:cNvSpPr>
            <a:spLocks noGrp="1"/>
          </p:cNvSpPr>
          <p:nvPr>
            <p:ph type="ftr" sz="quarter" idx="11"/>
          </p:nvPr>
        </p:nvSpPr>
        <p:spPr/>
        <p:txBody>
          <a:bodyPr/>
          <a:lstStyle>
            <a:lvl1pPr>
              <a:defRPr/>
            </a:lvl1pPr>
          </a:lstStyle>
          <a:p>
            <a:pPr>
              <a:defRPr/>
            </a:pPr>
            <a:r>
              <a:rPr lang="fi-FI" smtClean="0"/>
              <a:t>Sari Ihalainen</a:t>
            </a:r>
            <a:endParaRPr lang="fi-FI"/>
          </a:p>
        </p:txBody>
      </p:sp>
      <p:sp>
        <p:nvSpPr>
          <p:cNvPr id="6" name="Dian numeron paikkamerkki 5"/>
          <p:cNvSpPr>
            <a:spLocks noGrp="1"/>
          </p:cNvSpPr>
          <p:nvPr>
            <p:ph type="sldNum" sz="quarter" idx="12"/>
          </p:nvPr>
        </p:nvSpPr>
        <p:spPr/>
        <p:txBody>
          <a:bodyPr/>
          <a:lstStyle>
            <a:lvl1pPr>
              <a:defRPr/>
            </a:lvl1pPr>
          </a:lstStyle>
          <a:p>
            <a:pPr>
              <a:defRPr/>
            </a:pPr>
            <a:fld id="{589CA920-237A-4A0C-87A7-DA96F48FBB9C}" type="slidenum">
              <a:rPr lang="fi-FI" smtClean="0"/>
              <a:pPr>
                <a:defRPr/>
              </a:pPr>
              <a:t>‹#›</a:t>
            </a:fld>
            <a:endParaRPr lang="fi-FI"/>
          </a:p>
        </p:txBody>
      </p:sp>
    </p:spTree>
    <p:extLst>
      <p:ext uri="{BB962C8B-B14F-4D97-AF65-F5344CB8AC3E}">
        <p14:creationId xmlns:p14="http://schemas.microsoft.com/office/powerpoint/2010/main" val="251378200"/>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dirty="0"/>
          </a:p>
        </p:txBody>
      </p:sp>
      <p:sp>
        <p:nvSpPr>
          <p:cNvPr id="4" name="Sisällön paikkamerkki 3"/>
          <p:cNvSpPr>
            <a:spLocks noGrp="1"/>
          </p:cNvSpPr>
          <p:nvPr>
            <p:ph sz="half" idx="2"/>
          </p:nvPr>
        </p:nvSpPr>
        <p:spPr>
          <a:xfrm>
            <a:off x="4648200" y="1600200"/>
            <a:ext cx="4038600" cy="4525963"/>
          </a:xfrm>
        </p:spPr>
        <p:txBody>
          <a:bodyPr/>
          <a:lstStyle>
            <a:lvl1pPr>
              <a:defRPr lang="fi-FI" sz="2600" kern="1200" dirty="0" smtClean="0">
                <a:solidFill>
                  <a:schemeClr val="tx1"/>
                </a:solidFill>
                <a:latin typeface="Arial" pitchFamily="34" charset="0"/>
                <a:ea typeface="ＭＳ Ｐゴシック" charset="-128"/>
                <a:cs typeface="Arial" pitchFamily="34" charset="0"/>
              </a:defRPr>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dirty="0"/>
          </a:p>
        </p:txBody>
      </p:sp>
      <p:sp>
        <p:nvSpPr>
          <p:cNvPr id="5" name="Päiväyksen paikkamerkki 3"/>
          <p:cNvSpPr>
            <a:spLocks noGrp="1"/>
          </p:cNvSpPr>
          <p:nvPr>
            <p:ph type="dt" sz="half" idx="10"/>
          </p:nvPr>
        </p:nvSpPr>
        <p:spPr/>
        <p:txBody>
          <a:bodyPr/>
          <a:lstStyle>
            <a:lvl1pPr>
              <a:defRPr/>
            </a:lvl1pPr>
          </a:lstStyle>
          <a:p>
            <a:pPr>
              <a:defRPr/>
            </a:pPr>
            <a:r>
              <a:rPr lang="fi-FI" smtClean="0"/>
              <a:t>17.11.2016</a:t>
            </a:r>
            <a:endParaRPr lang="fi-FI"/>
          </a:p>
        </p:txBody>
      </p:sp>
      <p:sp>
        <p:nvSpPr>
          <p:cNvPr id="6" name="Alatunnisteen paikkamerkki 4"/>
          <p:cNvSpPr>
            <a:spLocks noGrp="1"/>
          </p:cNvSpPr>
          <p:nvPr>
            <p:ph type="ftr" sz="quarter" idx="11"/>
          </p:nvPr>
        </p:nvSpPr>
        <p:spPr/>
        <p:txBody>
          <a:bodyPr/>
          <a:lstStyle>
            <a:lvl1pPr>
              <a:defRPr/>
            </a:lvl1pPr>
          </a:lstStyle>
          <a:p>
            <a:pPr>
              <a:defRPr/>
            </a:pPr>
            <a:r>
              <a:rPr lang="fi-FI" smtClean="0"/>
              <a:t>Sari Ihalainen</a:t>
            </a:r>
            <a:endParaRPr lang="fi-FI"/>
          </a:p>
        </p:txBody>
      </p:sp>
      <p:sp>
        <p:nvSpPr>
          <p:cNvPr id="7" name="Dian numeron paikkamerkki 5"/>
          <p:cNvSpPr>
            <a:spLocks noGrp="1"/>
          </p:cNvSpPr>
          <p:nvPr>
            <p:ph type="sldNum" sz="quarter" idx="12"/>
          </p:nvPr>
        </p:nvSpPr>
        <p:spPr/>
        <p:txBody>
          <a:bodyPr/>
          <a:lstStyle>
            <a:lvl1pPr>
              <a:defRPr/>
            </a:lvl1pPr>
          </a:lstStyle>
          <a:p>
            <a:pPr>
              <a:defRPr/>
            </a:pPr>
            <a:fld id="{25FCD60B-6437-4325-AD66-8DC4EE8988A3}" type="slidenum">
              <a:rPr lang="fi-FI" smtClean="0"/>
              <a:pPr>
                <a:defRPr/>
              </a:pPr>
              <a:t>‹#›</a:t>
            </a:fld>
            <a:endParaRPr lang="fi-FI"/>
          </a:p>
        </p:txBody>
      </p:sp>
    </p:spTree>
    <p:extLst>
      <p:ext uri="{BB962C8B-B14F-4D97-AF65-F5344CB8AC3E}">
        <p14:creationId xmlns:p14="http://schemas.microsoft.com/office/powerpoint/2010/main" val="383136235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lvl1pPr>
              <a:defRPr/>
            </a:lvl1pPr>
          </a:lstStyle>
          <a:p>
            <a:r>
              <a:rPr lang="fi-FI" smtClean="0"/>
              <a:t>Muokkaa perustyyl. napsautt.</a:t>
            </a:r>
            <a:endParaRPr lang="fi-FI"/>
          </a:p>
        </p:txBody>
      </p:sp>
      <p:sp>
        <p:nvSpPr>
          <p:cNvPr id="3" name="Tekstin paikkamerkki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4" name="Sisällön paikkamerkk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dirty="0"/>
          </a:p>
        </p:txBody>
      </p:sp>
      <p:sp>
        <p:nvSpPr>
          <p:cNvPr id="5" name="Tekstin paikkamerkki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6" name="Sisällön paikkamerkk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7" name="Päiväyksen paikkamerkki 3"/>
          <p:cNvSpPr>
            <a:spLocks noGrp="1"/>
          </p:cNvSpPr>
          <p:nvPr>
            <p:ph type="dt" sz="half" idx="10"/>
          </p:nvPr>
        </p:nvSpPr>
        <p:spPr/>
        <p:txBody>
          <a:bodyPr/>
          <a:lstStyle>
            <a:lvl1pPr>
              <a:defRPr/>
            </a:lvl1pPr>
          </a:lstStyle>
          <a:p>
            <a:pPr>
              <a:defRPr/>
            </a:pPr>
            <a:r>
              <a:rPr lang="fi-FI" smtClean="0"/>
              <a:t>17.11.2016</a:t>
            </a:r>
            <a:endParaRPr lang="fi-FI"/>
          </a:p>
        </p:txBody>
      </p:sp>
      <p:sp>
        <p:nvSpPr>
          <p:cNvPr id="8" name="Alatunnisteen paikkamerkki 4"/>
          <p:cNvSpPr>
            <a:spLocks noGrp="1"/>
          </p:cNvSpPr>
          <p:nvPr>
            <p:ph type="ftr" sz="quarter" idx="11"/>
          </p:nvPr>
        </p:nvSpPr>
        <p:spPr/>
        <p:txBody>
          <a:bodyPr/>
          <a:lstStyle>
            <a:lvl1pPr>
              <a:defRPr/>
            </a:lvl1pPr>
          </a:lstStyle>
          <a:p>
            <a:pPr>
              <a:defRPr/>
            </a:pPr>
            <a:r>
              <a:rPr lang="fi-FI" smtClean="0"/>
              <a:t>Sari Ihalainen</a:t>
            </a:r>
            <a:endParaRPr lang="fi-FI"/>
          </a:p>
        </p:txBody>
      </p:sp>
      <p:sp>
        <p:nvSpPr>
          <p:cNvPr id="9" name="Dian numeron paikkamerkki 5"/>
          <p:cNvSpPr>
            <a:spLocks noGrp="1"/>
          </p:cNvSpPr>
          <p:nvPr>
            <p:ph type="sldNum" sz="quarter" idx="12"/>
          </p:nvPr>
        </p:nvSpPr>
        <p:spPr/>
        <p:txBody>
          <a:bodyPr/>
          <a:lstStyle>
            <a:lvl1pPr>
              <a:defRPr/>
            </a:lvl1pPr>
          </a:lstStyle>
          <a:p>
            <a:pPr>
              <a:defRPr/>
            </a:pPr>
            <a:fld id="{8C1D3B5D-ED60-49BD-8C6E-B633E6E5FC5D}" type="slidenum">
              <a:rPr lang="fi-FI" smtClean="0"/>
              <a:pPr>
                <a:defRPr/>
              </a:pPr>
              <a:t>‹#›</a:t>
            </a:fld>
            <a:endParaRPr lang="fi-FI"/>
          </a:p>
        </p:txBody>
      </p:sp>
    </p:spTree>
    <p:extLst>
      <p:ext uri="{BB962C8B-B14F-4D97-AF65-F5344CB8AC3E}">
        <p14:creationId xmlns:p14="http://schemas.microsoft.com/office/powerpoint/2010/main" val="2275146198"/>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dirty="0"/>
          </a:p>
        </p:txBody>
      </p:sp>
      <p:sp>
        <p:nvSpPr>
          <p:cNvPr id="3" name="Päiväyksen paikkamerkki 3"/>
          <p:cNvSpPr>
            <a:spLocks noGrp="1"/>
          </p:cNvSpPr>
          <p:nvPr>
            <p:ph type="dt" sz="half" idx="10"/>
          </p:nvPr>
        </p:nvSpPr>
        <p:spPr/>
        <p:txBody>
          <a:bodyPr/>
          <a:lstStyle>
            <a:lvl1pPr>
              <a:defRPr/>
            </a:lvl1pPr>
          </a:lstStyle>
          <a:p>
            <a:pPr>
              <a:defRPr/>
            </a:pPr>
            <a:r>
              <a:rPr lang="fi-FI" smtClean="0"/>
              <a:t>17.11.2016</a:t>
            </a:r>
            <a:endParaRPr lang="fi-FI"/>
          </a:p>
        </p:txBody>
      </p:sp>
      <p:sp>
        <p:nvSpPr>
          <p:cNvPr id="4" name="Alatunnisteen paikkamerkki 4"/>
          <p:cNvSpPr>
            <a:spLocks noGrp="1"/>
          </p:cNvSpPr>
          <p:nvPr>
            <p:ph type="ftr" sz="quarter" idx="11"/>
          </p:nvPr>
        </p:nvSpPr>
        <p:spPr/>
        <p:txBody>
          <a:bodyPr/>
          <a:lstStyle>
            <a:lvl1pPr>
              <a:defRPr/>
            </a:lvl1pPr>
          </a:lstStyle>
          <a:p>
            <a:pPr>
              <a:defRPr/>
            </a:pPr>
            <a:r>
              <a:rPr lang="fi-FI" smtClean="0"/>
              <a:t>Sari Ihalainen</a:t>
            </a:r>
            <a:endParaRPr lang="fi-FI"/>
          </a:p>
        </p:txBody>
      </p:sp>
      <p:sp>
        <p:nvSpPr>
          <p:cNvPr id="5" name="Dian numeron paikkamerkki 5"/>
          <p:cNvSpPr>
            <a:spLocks noGrp="1"/>
          </p:cNvSpPr>
          <p:nvPr>
            <p:ph type="sldNum" sz="quarter" idx="12"/>
          </p:nvPr>
        </p:nvSpPr>
        <p:spPr/>
        <p:txBody>
          <a:bodyPr/>
          <a:lstStyle>
            <a:lvl1pPr>
              <a:defRPr/>
            </a:lvl1pPr>
          </a:lstStyle>
          <a:p>
            <a:pPr>
              <a:defRPr/>
            </a:pPr>
            <a:fld id="{3D582287-382E-4B28-8FF3-E80DF884F48E}" type="slidenum">
              <a:rPr lang="fi-FI" smtClean="0"/>
              <a:pPr>
                <a:defRPr/>
              </a:pPr>
              <a:t>‹#›</a:t>
            </a:fld>
            <a:endParaRPr lang="fi-FI"/>
          </a:p>
        </p:txBody>
      </p:sp>
    </p:spTree>
    <p:extLst>
      <p:ext uri="{BB962C8B-B14F-4D97-AF65-F5344CB8AC3E}">
        <p14:creationId xmlns:p14="http://schemas.microsoft.com/office/powerpoint/2010/main" val="941374175"/>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yksen paikkamerkki 3"/>
          <p:cNvSpPr>
            <a:spLocks noGrp="1"/>
          </p:cNvSpPr>
          <p:nvPr>
            <p:ph type="dt" sz="half" idx="10"/>
          </p:nvPr>
        </p:nvSpPr>
        <p:spPr/>
        <p:txBody>
          <a:bodyPr/>
          <a:lstStyle>
            <a:lvl1pPr>
              <a:defRPr/>
            </a:lvl1pPr>
          </a:lstStyle>
          <a:p>
            <a:pPr>
              <a:defRPr/>
            </a:pPr>
            <a:r>
              <a:rPr lang="fi-FI" smtClean="0"/>
              <a:t>17.11.2016</a:t>
            </a:r>
            <a:endParaRPr lang="fi-FI"/>
          </a:p>
        </p:txBody>
      </p:sp>
      <p:sp>
        <p:nvSpPr>
          <p:cNvPr id="3" name="Alatunnisteen paikkamerkki 4"/>
          <p:cNvSpPr>
            <a:spLocks noGrp="1"/>
          </p:cNvSpPr>
          <p:nvPr>
            <p:ph type="ftr" sz="quarter" idx="11"/>
          </p:nvPr>
        </p:nvSpPr>
        <p:spPr/>
        <p:txBody>
          <a:bodyPr/>
          <a:lstStyle>
            <a:lvl1pPr>
              <a:defRPr/>
            </a:lvl1pPr>
          </a:lstStyle>
          <a:p>
            <a:pPr>
              <a:defRPr/>
            </a:pPr>
            <a:r>
              <a:rPr lang="fi-FI" smtClean="0"/>
              <a:t>Sari Ihalainen</a:t>
            </a:r>
            <a:endParaRPr lang="fi-FI"/>
          </a:p>
        </p:txBody>
      </p:sp>
      <p:sp>
        <p:nvSpPr>
          <p:cNvPr id="4" name="Dian numeron paikkamerkki 5"/>
          <p:cNvSpPr>
            <a:spLocks noGrp="1"/>
          </p:cNvSpPr>
          <p:nvPr>
            <p:ph type="sldNum" sz="quarter" idx="12"/>
          </p:nvPr>
        </p:nvSpPr>
        <p:spPr/>
        <p:txBody>
          <a:bodyPr/>
          <a:lstStyle>
            <a:lvl1pPr>
              <a:defRPr/>
            </a:lvl1pPr>
          </a:lstStyle>
          <a:p>
            <a:pPr>
              <a:defRPr/>
            </a:pPr>
            <a:fld id="{74822C41-363B-4C34-95EB-BF663AF77F15}" type="slidenum">
              <a:rPr lang="fi-FI" smtClean="0"/>
              <a:pPr>
                <a:defRPr/>
              </a:pPr>
              <a:t>‹#›</a:t>
            </a:fld>
            <a:endParaRPr lang="fi-FI"/>
          </a:p>
        </p:txBody>
      </p:sp>
    </p:spTree>
    <p:extLst>
      <p:ext uri="{BB962C8B-B14F-4D97-AF65-F5344CB8AC3E}">
        <p14:creationId xmlns:p14="http://schemas.microsoft.com/office/powerpoint/2010/main" val="3979065635"/>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3050"/>
            <a:ext cx="3008313" cy="1162050"/>
          </a:xfrm>
        </p:spPr>
        <p:txBody>
          <a:bodyPr anchor="b"/>
          <a:lstStyle>
            <a:lvl1pPr algn="l">
              <a:defRPr sz="2000" b="1"/>
            </a:lvl1pPr>
          </a:lstStyle>
          <a:p>
            <a:r>
              <a:rPr lang="fi-FI" smtClean="0"/>
              <a:t>Muokkaa perustyyl. napsautt.</a:t>
            </a:r>
            <a:endParaRPr lang="fi-FI" dirty="0"/>
          </a:p>
        </p:txBody>
      </p:sp>
      <p:sp>
        <p:nvSpPr>
          <p:cNvPr id="3" name="Sisällön paikkamerkki 2"/>
          <p:cNvSpPr>
            <a:spLocks noGrp="1"/>
          </p:cNvSpPr>
          <p:nvPr>
            <p:ph idx="1"/>
          </p:nvPr>
        </p:nvSpPr>
        <p:spPr>
          <a:xfrm>
            <a:off x="3575050" y="273050"/>
            <a:ext cx="4040939" cy="5853113"/>
          </a:xfrm>
        </p:spPr>
        <p:txBody>
          <a:bodyPr/>
          <a:lstStyle>
            <a:lvl1pPr>
              <a:defRPr sz="2800"/>
            </a:lvl1pPr>
            <a:lvl2pPr>
              <a:defRPr sz="2400"/>
            </a:lvl2pPr>
            <a:lvl3pPr>
              <a:defRPr sz="2000"/>
            </a:lvl3pPr>
            <a:lvl4pPr>
              <a:defRPr sz="1800"/>
            </a:lvl4pPr>
            <a:lvl5pPr>
              <a:defRPr sz="1800"/>
            </a:lvl5pPr>
            <a:lvl6pPr>
              <a:defRPr sz="2000"/>
            </a:lvl6pPr>
            <a:lvl7pPr>
              <a:defRPr sz="2000"/>
            </a:lvl7pPr>
            <a:lvl8pPr>
              <a:defRPr sz="2000"/>
            </a:lvl8pPr>
            <a:lvl9pPr>
              <a:defRPr sz="20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dirty="0"/>
          </a:p>
        </p:txBody>
      </p:sp>
      <p:sp>
        <p:nvSpPr>
          <p:cNvPr id="4" name="Tekstin paikkamerkki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Päiväyksen paikkamerkki 3"/>
          <p:cNvSpPr>
            <a:spLocks noGrp="1"/>
          </p:cNvSpPr>
          <p:nvPr>
            <p:ph type="dt" sz="half" idx="10"/>
          </p:nvPr>
        </p:nvSpPr>
        <p:spPr/>
        <p:txBody>
          <a:bodyPr/>
          <a:lstStyle>
            <a:lvl1pPr>
              <a:defRPr/>
            </a:lvl1pPr>
          </a:lstStyle>
          <a:p>
            <a:pPr>
              <a:defRPr/>
            </a:pPr>
            <a:r>
              <a:rPr lang="fi-FI" smtClean="0"/>
              <a:t>17.11.2016</a:t>
            </a:r>
            <a:endParaRPr lang="fi-FI"/>
          </a:p>
        </p:txBody>
      </p:sp>
      <p:sp>
        <p:nvSpPr>
          <p:cNvPr id="6" name="Alatunnisteen paikkamerkki 4"/>
          <p:cNvSpPr>
            <a:spLocks noGrp="1"/>
          </p:cNvSpPr>
          <p:nvPr>
            <p:ph type="ftr" sz="quarter" idx="11"/>
          </p:nvPr>
        </p:nvSpPr>
        <p:spPr/>
        <p:txBody>
          <a:bodyPr/>
          <a:lstStyle>
            <a:lvl1pPr>
              <a:defRPr/>
            </a:lvl1pPr>
          </a:lstStyle>
          <a:p>
            <a:pPr>
              <a:defRPr/>
            </a:pPr>
            <a:r>
              <a:rPr lang="fi-FI" smtClean="0"/>
              <a:t>Sari Ihalainen</a:t>
            </a:r>
            <a:endParaRPr lang="fi-FI"/>
          </a:p>
        </p:txBody>
      </p:sp>
      <p:sp>
        <p:nvSpPr>
          <p:cNvPr id="7" name="Dian numeron paikkamerkki 5"/>
          <p:cNvSpPr>
            <a:spLocks noGrp="1"/>
          </p:cNvSpPr>
          <p:nvPr>
            <p:ph type="sldNum" sz="quarter" idx="12"/>
          </p:nvPr>
        </p:nvSpPr>
        <p:spPr/>
        <p:txBody>
          <a:bodyPr/>
          <a:lstStyle>
            <a:lvl1pPr>
              <a:defRPr/>
            </a:lvl1pPr>
          </a:lstStyle>
          <a:p>
            <a:pPr>
              <a:defRPr/>
            </a:pPr>
            <a:fld id="{698CECBB-3629-462F-8B84-F6DFA0D63B5E}" type="slidenum">
              <a:rPr lang="fi-FI" smtClean="0"/>
              <a:pPr>
                <a:defRPr/>
              </a:pPr>
              <a:t>‹#›</a:t>
            </a:fld>
            <a:endParaRPr lang="fi-FI"/>
          </a:p>
        </p:txBody>
      </p:sp>
    </p:spTree>
    <p:extLst>
      <p:ext uri="{BB962C8B-B14F-4D97-AF65-F5344CB8AC3E}">
        <p14:creationId xmlns:p14="http://schemas.microsoft.com/office/powerpoint/2010/main" val="2253083898"/>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1792288" y="4800600"/>
            <a:ext cx="5486400" cy="566738"/>
          </a:xfrm>
        </p:spPr>
        <p:txBody>
          <a:bodyPr anchor="b"/>
          <a:lstStyle>
            <a:lvl1pPr algn="l">
              <a:defRPr sz="2000" b="1"/>
            </a:lvl1pPr>
          </a:lstStyle>
          <a:p>
            <a:r>
              <a:rPr lang="fi-FI" smtClean="0"/>
              <a:t>Muokkaa perustyyl. napsautt.</a:t>
            </a:r>
            <a:endParaRPr lang="fi-FI"/>
          </a:p>
        </p:txBody>
      </p:sp>
      <p:sp>
        <p:nvSpPr>
          <p:cNvPr id="3" name="Kuvan paikkamerkki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fi-FI" noProof="0" smtClean="0"/>
              <a:t>Lisää kuva napsauttamalla kuvaketta</a:t>
            </a:r>
            <a:endParaRPr lang="fi-FI" noProof="0"/>
          </a:p>
        </p:txBody>
      </p:sp>
      <p:sp>
        <p:nvSpPr>
          <p:cNvPr id="4" name="Tekstin paikkamerkki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Päiväyksen paikkamerkki 3"/>
          <p:cNvSpPr>
            <a:spLocks noGrp="1"/>
          </p:cNvSpPr>
          <p:nvPr>
            <p:ph type="dt" sz="half" idx="10"/>
          </p:nvPr>
        </p:nvSpPr>
        <p:spPr/>
        <p:txBody>
          <a:bodyPr/>
          <a:lstStyle>
            <a:lvl1pPr>
              <a:defRPr/>
            </a:lvl1pPr>
          </a:lstStyle>
          <a:p>
            <a:pPr>
              <a:defRPr/>
            </a:pPr>
            <a:r>
              <a:rPr lang="fi-FI" smtClean="0"/>
              <a:t>17.11.2016</a:t>
            </a:r>
            <a:endParaRPr lang="fi-FI"/>
          </a:p>
        </p:txBody>
      </p:sp>
      <p:sp>
        <p:nvSpPr>
          <p:cNvPr id="6" name="Alatunnisteen paikkamerkki 4"/>
          <p:cNvSpPr>
            <a:spLocks noGrp="1"/>
          </p:cNvSpPr>
          <p:nvPr>
            <p:ph type="ftr" sz="quarter" idx="11"/>
          </p:nvPr>
        </p:nvSpPr>
        <p:spPr/>
        <p:txBody>
          <a:bodyPr/>
          <a:lstStyle>
            <a:lvl1pPr>
              <a:defRPr/>
            </a:lvl1pPr>
          </a:lstStyle>
          <a:p>
            <a:pPr>
              <a:defRPr/>
            </a:pPr>
            <a:r>
              <a:rPr lang="fi-FI" smtClean="0"/>
              <a:t>Sari Ihalainen</a:t>
            </a:r>
            <a:endParaRPr lang="fi-FI"/>
          </a:p>
        </p:txBody>
      </p:sp>
      <p:sp>
        <p:nvSpPr>
          <p:cNvPr id="7" name="Dian numeron paikkamerkki 5"/>
          <p:cNvSpPr>
            <a:spLocks noGrp="1"/>
          </p:cNvSpPr>
          <p:nvPr>
            <p:ph type="sldNum" sz="quarter" idx="12"/>
          </p:nvPr>
        </p:nvSpPr>
        <p:spPr/>
        <p:txBody>
          <a:bodyPr/>
          <a:lstStyle>
            <a:lvl1pPr>
              <a:defRPr/>
            </a:lvl1pPr>
          </a:lstStyle>
          <a:p>
            <a:pPr>
              <a:defRPr/>
            </a:pPr>
            <a:fld id="{B4CD25A8-BF4C-42BA-905B-97189D133186}" type="slidenum">
              <a:rPr lang="fi-FI" smtClean="0"/>
              <a:pPr>
                <a:defRPr/>
              </a:pPr>
              <a:t>‹#›</a:t>
            </a:fld>
            <a:endParaRPr lang="fi-FI"/>
          </a:p>
        </p:txBody>
      </p:sp>
    </p:spTree>
    <p:extLst>
      <p:ext uri="{BB962C8B-B14F-4D97-AF65-F5344CB8AC3E}">
        <p14:creationId xmlns:p14="http://schemas.microsoft.com/office/powerpoint/2010/main" val="24714504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Otsikon paikkamerkki 1"/>
          <p:cNvSpPr>
            <a:spLocks noGrp="1"/>
          </p:cNvSpPr>
          <p:nvPr>
            <p:ph type="title"/>
          </p:nvPr>
        </p:nvSpPr>
        <p:spPr bwMode="auto">
          <a:xfrm>
            <a:off x="457200" y="274638"/>
            <a:ext cx="7050505"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fi-FI" dirty="0" smtClean="0"/>
              <a:t>Muokkaa perustyylejä </a:t>
            </a:r>
            <a:r>
              <a:rPr lang="fi-FI" dirty="0" err="1" smtClean="0"/>
              <a:t>osoitt</a:t>
            </a:r>
            <a:r>
              <a:rPr lang="fi-FI" dirty="0" smtClean="0"/>
              <a:t>.</a:t>
            </a:r>
          </a:p>
        </p:txBody>
      </p:sp>
      <p:sp>
        <p:nvSpPr>
          <p:cNvPr id="1027" name="Tekstin paikkamerkki 2"/>
          <p:cNvSpPr>
            <a:spLocks noGrp="1"/>
          </p:cNvSpPr>
          <p:nvPr>
            <p:ph type="body" idx="1"/>
          </p:nvPr>
        </p:nvSpPr>
        <p:spPr bwMode="auto">
          <a:xfrm>
            <a:off x="457200" y="1600200"/>
            <a:ext cx="7050505"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i-FI" dirty="0" smtClean="0"/>
              <a:t>Muokkaa tekstin perustyylejä osoittamalla</a:t>
            </a:r>
          </a:p>
          <a:p>
            <a:pPr lvl="1"/>
            <a:r>
              <a:rPr lang="fi-FI" dirty="0" smtClean="0"/>
              <a:t>toinen taso</a:t>
            </a:r>
          </a:p>
          <a:p>
            <a:pPr lvl="2"/>
            <a:r>
              <a:rPr lang="fi-FI" dirty="0" smtClean="0"/>
              <a:t>kolmas taso</a:t>
            </a:r>
          </a:p>
          <a:p>
            <a:pPr lvl="3"/>
            <a:r>
              <a:rPr lang="fi-FI" dirty="0" smtClean="0"/>
              <a:t>neljäs taso</a:t>
            </a:r>
          </a:p>
          <a:p>
            <a:pPr lvl="4"/>
            <a:r>
              <a:rPr lang="fi-FI" dirty="0" smtClean="0"/>
              <a:t>viides taso</a:t>
            </a:r>
          </a:p>
        </p:txBody>
      </p:sp>
      <p:sp>
        <p:nvSpPr>
          <p:cNvPr id="4" name="Päiväyksen paikkamerkki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smtClean="0">
                <a:solidFill>
                  <a:srgbClr val="898989"/>
                </a:solidFill>
                <a:latin typeface="Calibri" charset="0"/>
              </a:defRPr>
            </a:lvl1pPr>
          </a:lstStyle>
          <a:p>
            <a:pPr>
              <a:defRPr/>
            </a:pPr>
            <a:r>
              <a:rPr lang="fi-FI" smtClean="0"/>
              <a:t>17.11.2016</a:t>
            </a:r>
            <a:endParaRPr lang="fi-FI"/>
          </a:p>
        </p:txBody>
      </p:sp>
      <p:sp>
        <p:nvSpPr>
          <p:cNvPr id="5" name="Alatunnisteen paikkamerkki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cs typeface="+mn-cs"/>
              </a:defRPr>
            </a:lvl1pPr>
          </a:lstStyle>
          <a:p>
            <a:pPr>
              <a:defRPr/>
            </a:pPr>
            <a:r>
              <a:rPr lang="fi-FI" smtClean="0"/>
              <a:t>Sari Ihalainen</a:t>
            </a:r>
            <a:endParaRPr lang="fi-FI"/>
          </a:p>
        </p:txBody>
      </p:sp>
      <p:sp>
        <p:nvSpPr>
          <p:cNvPr id="6" name="Dian numeron paikkamerkki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charset="0"/>
              </a:defRPr>
            </a:lvl1pPr>
          </a:lstStyle>
          <a:p>
            <a:pPr>
              <a:defRPr/>
            </a:pPr>
            <a:fld id="{CFA92AC5-BF84-401D-9188-C2FACE3ADDC9}" type="slidenum">
              <a:rPr lang="fi-FI" smtClean="0"/>
              <a:pPr>
                <a:defRPr/>
              </a:pPr>
              <a:t>‹#›</a:t>
            </a:fld>
            <a:endParaRPr lang="fi-FI"/>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iming>
    <p:tnLst>
      <p:par>
        <p:cTn id="1" dur="indefinite" restart="never" nodeType="tmRoot"/>
      </p:par>
    </p:tnLst>
  </p:timing>
  <p:hf sldNum="0" hdr="0"/>
  <p:txStyles>
    <p:titleStyle>
      <a:lvl1pPr algn="l" defTabSz="457200" rtl="0" eaLnBrk="1" fontAlgn="base" hangingPunct="1">
        <a:spcBef>
          <a:spcPct val="0"/>
        </a:spcBef>
        <a:spcAft>
          <a:spcPct val="0"/>
        </a:spcAft>
        <a:defRPr sz="3000" b="1" kern="1200" cap="all">
          <a:solidFill>
            <a:schemeClr val="tx1"/>
          </a:solidFill>
          <a:latin typeface="+mj-lt"/>
          <a:ea typeface="ＭＳ Ｐゴシック" charset="-128"/>
          <a:cs typeface="ＭＳ Ｐゴシック" charset="-128"/>
        </a:defRPr>
      </a:lvl1pPr>
      <a:lvl2pPr algn="l" defTabSz="457200" rtl="0" eaLnBrk="1" fontAlgn="base" hangingPunct="1">
        <a:spcBef>
          <a:spcPct val="0"/>
        </a:spcBef>
        <a:spcAft>
          <a:spcPct val="0"/>
        </a:spcAft>
        <a:defRPr sz="3000">
          <a:solidFill>
            <a:schemeClr val="tx1"/>
          </a:solidFill>
          <a:latin typeface="Georgia" charset="0"/>
          <a:ea typeface="ＭＳ Ｐゴシック" charset="-128"/>
          <a:cs typeface="ＭＳ Ｐゴシック" charset="-128"/>
        </a:defRPr>
      </a:lvl2pPr>
      <a:lvl3pPr algn="l" defTabSz="457200" rtl="0" eaLnBrk="1" fontAlgn="base" hangingPunct="1">
        <a:spcBef>
          <a:spcPct val="0"/>
        </a:spcBef>
        <a:spcAft>
          <a:spcPct val="0"/>
        </a:spcAft>
        <a:defRPr sz="3000">
          <a:solidFill>
            <a:schemeClr val="tx1"/>
          </a:solidFill>
          <a:latin typeface="Georgia" charset="0"/>
          <a:ea typeface="ＭＳ Ｐゴシック" charset="-128"/>
          <a:cs typeface="ＭＳ Ｐゴシック" charset="-128"/>
        </a:defRPr>
      </a:lvl3pPr>
      <a:lvl4pPr algn="l" defTabSz="457200" rtl="0" eaLnBrk="1" fontAlgn="base" hangingPunct="1">
        <a:spcBef>
          <a:spcPct val="0"/>
        </a:spcBef>
        <a:spcAft>
          <a:spcPct val="0"/>
        </a:spcAft>
        <a:defRPr sz="3000">
          <a:solidFill>
            <a:schemeClr val="tx1"/>
          </a:solidFill>
          <a:latin typeface="Georgia" charset="0"/>
          <a:ea typeface="ＭＳ Ｐゴシック" charset="-128"/>
          <a:cs typeface="ＭＳ Ｐゴシック" charset="-128"/>
        </a:defRPr>
      </a:lvl4pPr>
      <a:lvl5pPr algn="l" defTabSz="457200" rtl="0" eaLnBrk="1" fontAlgn="base" hangingPunct="1">
        <a:spcBef>
          <a:spcPct val="0"/>
        </a:spcBef>
        <a:spcAft>
          <a:spcPct val="0"/>
        </a:spcAft>
        <a:defRPr sz="3000">
          <a:solidFill>
            <a:schemeClr val="tx1"/>
          </a:solidFill>
          <a:latin typeface="Georgia" charset="0"/>
          <a:ea typeface="ＭＳ Ｐゴシック" charset="-128"/>
          <a:cs typeface="ＭＳ Ｐゴシック" charset="-128"/>
        </a:defRPr>
      </a:lvl5pPr>
      <a:lvl6pPr marL="457200" algn="ctr" defTabSz="457200" rtl="0" eaLnBrk="1" fontAlgn="base" hangingPunct="1">
        <a:spcBef>
          <a:spcPct val="0"/>
        </a:spcBef>
        <a:spcAft>
          <a:spcPct val="0"/>
        </a:spcAft>
        <a:defRPr sz="4400">
          <a:solidFill>
            <a:schemeClr val="tx1"/>
          </a:solidFill>
          <a:latin typeface="Calibri" charset="0"/>
          <a:ea typeface="ＭＳ Ｐゴシック" charset="-128"/>
        </a:defRPr>
      </a:lvl6pPr>
      <a:lvl7pPr marL="914400" algn="ctr" defTabSz="457200" rtl="0" eaLnBrk="1" fontAlgn="base" hangingPunct="1">
        <a:spcBef>
          <a:spcPct val="0"/>
        </a:spcBef>
        <a:spcAft>
          <a:spcPct val="0"/>
        </a:spcAft>
        <a:defRPr sz="4400">
          <a:solidFill>
            <a:schemeClr val="tx1"/>
          </a:solidFill>
          <a:latin typeface="Calibri" charset="0"/>
          <a:ea typeface="ＭＳ Ｐゴシック" charset="-128"/>
        </a:defRPr>
      </a:lvl7pPr>
      <a:lvl8pPr marL="1371600" algn="ctr" defTabSz="457200" rtl="0" eaLnBrk="1" fontAlgn="base" hangingPunct="1">
        <a:spcBef>
          <a:spcPct val="0"/>
        </a:spcBef>
        <a:spcAft>
          <a:spcPct val="0"/>
        </a:spcAft>
        <a:defRPr sz="4400">
          <a:solidFill>
            <a:schemeClr val="tx1"/>
          </a:solidFill>
          <a:latin typeface="Calibri" charset="0"/>
          <a:ea typeface="ＭＳ Ｐゴシック" charset="-128"/>
        </a:defRPr>
      </a:lvl8pPr>
      <a:lvl9pPr marL="1828800" algn="ctr" defTabSz="457200" rtl="0" eaLnBrk="1" fontAlgn="base" hangingPunct="1">
        <a:spcBef>
          <a:spcPct val="0"/>
        </a:spcBef>
        <a:spcAft>
          <a:spcPct val="0"/>
        </a:spcAft>
        <a:defRPr sz="4400">
          <a:solidFill>
            <a:schemeClr val="tx1"/>
          </a:solidFill>
          <a:latin typeface="Calibri" charset="0"/>
          <a:ea typeface="ＭＳ Ｐゴシック" charset="-128"/>
        </a:defRPr>
      </a:lvl9pPr>
    </p:titleStyle>
    <p:bodyStyle>
      <a:lvl1pPr marL="342900" indent="-342900" algn="l" defTabSz="457200" rtl="0" eaLnBrk="1" fontAlgn="base" hangingPunct="1">
        <a:spcBef>
          <a:spcPct val="20000"/>
        </a:spcBef>
        <a:spcAft>
          <a:spcPct val="0"/>
        </a:spcAft>
        <a:buClr>
          <a:srgbClr val="FF0000"/>
        </a:buClr>
        <a:buSzPct val="100000"/>
        <a:buFont typeface="Arial" charset="0"/>
        <a:buChar char="l"/>
        <a:defRPr sz="2600" kern="1200">
          <a:solidFill>
            <a:schemeClr val="tx1"/>
          </a:solidFill>
          <a:latin typeface="Arial" pitchFamily="34" charset="0"/>
          <a:ea typeface="ＭＳ Ｐゴシック" charset="-128"/>
          <a:cs typeface="Arial" pitchFamily="34" charset="0"/>
        </a:defRPr>
      </a:lvl1pPr>
      <a:lvl2pPr marL="742950" indent="-285750" algn="l" defTabSz="457200" rtl="0" eaLnBrk="1" fontAlgn="base" hangingPunct="1">
        <a:spcBef>
          <a:spcPct val="20000"/>
        </a:spcBef>
        <a:spcAft>
          <a:spcPct val="0"/>
        </a:spcAft>
        <a:buClr>
          <a:srgbClr val="FF0000"/>
        </a:buClr>
        <a:buSzPct val="100000"/>
        <a:buFont typeface="Arial" charset="0"/>
        <a:buChar char="l"/>
        <a:defRPr sz="2400" kern="1200">
          <a:solidFill>
            <a:schemeClr val="tx1"/>
          </a:solidFill>
          <a:latin typeface="Arial" pitchFamily="34" charset="0"/>
          <a:ea typeface="ＭＳ Ｐゴシック" charset="-128"/>
          <a:cs typeface="Arial" pitchFamily="34" charset="0"/>
        </a:defRPr>
      </a:lvl2pPr>
      <a:lvl3pPr marL="1143000" indent="-228600" algn="l" defTabSz="457200" rtl="0" eaLnBrk="1" fontAlgn="base" hangingPunct="1">
        <a:spcBef>
          <a:spcPct val="20000"/>
        </a:spcBef>
        <a:spcAft>
          <a:spcPct val="0"/>
        </a:spcAft>
        <a:buClr>
          <a:srgbClr val="FF0000"/>
        </a:buClr>
        <a:buSzPct val="100000"/>
        <a:buFont typeface="Arial" charset="0"/>
        <a:buChar char="l"/>
        <a:defRPr sz="2000" kern="1200">
          <a:solidFill>
            <a:schemeClr val="tx1"/>
          </a:solidFill>
          <a:latin typeface="Arial" pitchFamily="34" charset="0"/>
          <a:ea typeface="ＭＳ Ｐゴシック" charset="-128"/>
          <a:cs typeface="Arial" pitchFamily="34" charset="0"/>
        </a:defRPr>
      </a:lvl3pPr>
      <a:lvl4pPr marL="1600200" indent="-228600" algn="l" defTabSz="457200" rtl="0" eaLnBrk="1" fontAlgn="base" hangingPunct="1">
        <a:spcBef>
          <a:spcPct val="20000"/>
        </a:spcBef>
        <a:spcAft>
          <a:spcPct val="0"/>
        </a:spcAft>
        <a:buClr>
          <a:srgbClr val="FF0000"/>
        </a:buClr>
        <a:buSzPct val="100000"/>
        <a:buFont typeface="Arial" charset="0"/>
        <a:buChar char="l"/>
        <a:defRPr kern="1200">
          <a:solidFill>
            <a:schemeClr val="tx1"/>
          </a:solidFill>
          <a:latin typeface="Arial" pitchFamily="34" charset="0"/>
          <a:ea typeface="ＭＳ Ｐゴシック" charset="-128"/>
          <a:cs typeface="Arial" pitchFamily="34" charset="0"/>
        </a:defRPr>
      </a:lvl4pPr>
      <a:lvl5pPr marL="2057400" indent="-228600" algn="l" defTabSz="457200" rtl="0" eaLnBrk="1" fontAlgn="base" hangingPunct="1">
        <a:spcBef>
          <a:spcPct val="20000"/>
        </a:spcBef>
        <a:spcAft>
          <a:spcPct val="0"/>
        </a:spcAft>
        <a:buClr>
          <a:srgbClr val="FF0000"/>
        </a:buClr>
        <a:buSzPct val="100000"/>
        <a:buFont typeface="Arial" charset="0"/>
        <a:buChar char="l"/>
        <a:defRPr kern="1200">
          <a:solidFill>
            <a:schemeClr val="tx1"/>
          </a:solidFill>
          <a:latin typeface="Arial" pitchFamily="34" charset="0"/>
          <a:ea typeface="ＭＳ Ｐゴシック" charset="-128"/>
          <a:cs typeface="Arial"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i-FI"/>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www.oph.fi/download/175407_jarjestyssaantojen_laatiminen.pdf"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www.oph.fi/ops2016/tiekartta/valinnaisuus_ja_arviointi"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www.oph.fi/download/163775_maarays_perusopetus_104_011_2014.pdf" TargetMode="External"/><Relationship Id="rId2" Type="http://schemas.openxmlformats.org/officeDocument/2006/relationships/hyperlink" Target="http://www.finlex.fi/fi/laki/alkup/2012/20120422"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www.mll.fi/kasvattajille/kiusaamisen-ehkaiseminen/" TargetMode="External"/><Relationship Id="rId2" Type="http://schemas.openxmlformats.org/officeDocument/2006/relationships/hyperlink" Target="http://www.yhdenvertaisuus.fi/"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tsikko 2"/>
          <p:cNvSpPr>
            <a:spLocks noGrp="1"/>
          </p:cNvSpPr>
          <p:nvPr>
            <p:ph type="ctrTitle"/>
          </p:nvPr>
        </p:nvSpPr>
        <p:spPr>
          <a:xfrm>
            <a:off x="942975" y="1395412"/>
            <a:ext cx="7422356" cy="1470025"/>
          </a:xfrm>
        </p:spPr>
        <p:txBody>
          <a:bodyPr/>
          <a:lstStyle/>
          <a:p>
            <a:pPr>
              <a:defRPr/>
            </a:pPr>
            <a:r>
              <a:rPr lang="fi-FI" dirty="0" err="1" smtClean="0"/>
              <a:t>kuopion</a:t>
            </a:r>
            <a:r>
              <a:rPr lang="fi-FI" dirty="0" smtClean="0"/>
              <a:t/>
            </a:r>
            <a:br>
              <a:rPr lang="fi-FI" dirty="0" smtClean="0"/>
            </a:br>
            <a:r>
              <a:rPr lang="fi-FI" dirty="0" smtClean="0"/>
              <a:t>Perusopetuksen opetussuunnitelma</a:t>
            </a:r>
            <a:endParaRPr lang="fi-FI" dirty="0"/>
          </a:p>
        </p:txBody>
      </p:sp>
      <p:sp>
        <p:nvSpPr>
          <p:cNvPr id="4" name="Alaotsikko 3"/>
          <p:cNvSpPr>
            <a:spLocks noGrp="1"/>
          </p:cNvSpPr>
          <p:nvPr>
            <p:ph type="subTitle" idx="1"/>
          </p:nvPr>
        </p:nvSpPr>
        <p:spPr>
          <a:xfrm>
            <a:off x="1278731" y="2933699"/>
            <a:ext cx="6400800" cy="1952625"/>
          </a:xfrm>
        </p:spPr>
        <p:txBody>
          <a:bodyPr/>
          <a:lstStyle/>
          <a:p>
            <a:pPr>
              <a:defRPr/>
            </a:pPr>
            <a:r>
              <a:rPr lang="fi-FI" sz="3600" b="1" dirty="0" smtClean="0">
                <a:solidFill>
                  <a:schemeClr val="tx1"/>
                </a:solidFill>
              </a:rPr>
              <a:t>2016 </a:t>
            </a:r>
          </a:p>
          <a:p>
            <a:pPr>
              <a:defRPr/>
            </a:pPr>
            <a:r>
              <a:rPr lang="fi-FI" sz="3600" b="1" dirty="0" smtClean="0">
                <a:solidFill>
                  <a:schemeClr val="tx1"/>
                </a:solidFill>
              </a:rPr>
              <a:t>sekä tasa-arvo ja yhdenvertaisuus-suunnitelma</a:t>
            </a:r>
          </a:p>
          <a:p>
            <a:pPr>
              <a:defRPr/>
            </a:pPr>
            <a:endParaRPr lang="fi-FI" dirty="0" smtClean="0"/>
          </a:p>
          <a:p>
            <a:pPr>
              <a:defRPr/>
            </a:pPr>
            <a:endParaRPr lang="fi-FI"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Toimivalta </a:t>
            </a:r>
            <a:r>
              <a:rPr lang="fi-FI" dirty="0" err="1" smtClean="0"/>
              <a:t>ops-päätöksissä</a:t>
            </a:r>
            <a:endParaRPr lang="fi-FI" dirty="0"/>
          </a:p>
        </p:txBody>
      </p:sp>
      <p:sp>
        <p:nvSpPr>
          <p:cNvPr id="3" name="Sisällön paikkamerkki 2"/>
          <p:cNvSpPr>
            <a:spLocks noGrp="1"/>
          </p:cNvSpPr>
          <p:nvPr>
            <p:ph idx="1"/>
          </p:nvPr>
        </p:nvSpPr>
        <p:spPr/>
        <p:txBody>
          <a:bodyPr/>
          <a:lstStyle/>
          <a:p>
            <a:r>
              <a:rPr lang="fi-FI" dirty="0" smtClean="0"/>
              <a:t>Palvelualueiden johtosääntö 5§: Kasvun ja oppimisen lautakunta päättää </a:t>
            </a:r>
            <a:r>
              <a:rPr lang="fi-FI" b="1" dirty="0" smtClean="0"/>
              <a:t>kunta-kohtaisesta </a:t>
            </a:r>
            <a:r>
              <a:rPr lang="fi-FI" dirty="0" smtClean="0"/>
              <a:t>varhaiskasvatussuunnitelmasta </a:t>
            </a:r>
            <a:r>
              <a:rPr lang="fi-FI" dirty="0"/>
              <a:t>ja </a:t>
            </a:r>
            <a:r>
              <a:rPr lang="fi-FI" dirty="0" smtClean="0"/>
              <a:t>perusopetuksen </a:t>
            </a:r>
            <a:r>
              <a:rPr lang="fi-FI" dirty="0"/>
              <a:t>ja lukiokoulutuksen </a:t>
            </a:r>
            <a:r>
              <a:rPr lang="fi-FI" dirty="0" smtClean="0"/>
              <a:t>opetussuunnitelmasta </a:t>
            </a:r>
          </a:p>
          <a:p>
            <a:r>
              <a:rPr lang="fi-FI" dirty="0" smtClean="0"/>
              <a:t>Hyvinvoinnin edistämisen ja kasvun ja oppimisen palvelualueiden toimintasääntö</a:t>
            </a:r>
            <a:r>
              <a:rPr lang="fi-FI" dirty="0"/>
              <a:t> 11</a:t>
            </a:r>
            <a:r>
              <a:rPr lang="fi-FI" dirty="0" smtClean="0"/>
              <a:t>§: Opetusjohtaja hyväksyy perus-opetuksen </a:t>
            </a:r>
            <a:r>
              <a:rPr lang="fi-FI" b="1" dirty="0"/>
              <a:t>koulujen</a:t>
            </a:r>
            <a:r>
              <a:rPr lang="fi-FI" dirty="0"/>
              <a:t> opetussuunnitelmat ja lukuvuosisuunnitelmat</a:t>
            </a:r>
          </a:p>
        </p:txBody>
      </p:sp>
      <p:sp>
        <p:nvSpPr>
          <p:cNvPr id="4" name="Päivämäärän paikkamerkki 3"/>
          <p:cNvSpPr>
            <a:spLocks noGrp="1"/>
          </p:cNvSpPr>
          <p:nvPr>
            <p:ph type="dt" sz="half" idx="10"/>
          </p:nvPr>
        </p:nvSpPr>
        <p:spPr/>
        <p:txBody>
          <a:bodyPr/>
          <a:lstStyle/>
          <a:p>
            <a:pPr>
              <a:defRPr/>
            </a:pPr>
            <a:r>
              <a:rPr lang="fi-FI" smtClean="0"/>
              <a:t>17.11.2016</a:t>
            </a:r>
            <a:endParaRPr lang="fi-FI"/>
          </a:p>
        </p:txBody>
      </p:sp>
      <p:sp>
        <p:nvSpPr>
          <p:cNvPr id="5" name="Alatunnisteen paikkamerkki 4"/>
          <p:cNvSpPr>
            <a:spLocks noGrp="1"/>
          </p:cNvSpPr>
          <p:nvPr>
            <p:ph type="ftr" sz="quarter" idx="11"/>
          </p:nvPr>
        </p:nvSpPr>
        <p:spPr/>
        <p:txBody>
          <a:bodyPr/>
          <a:lstStyle/>
          <a:p>
            <a:pPr>
              <a:defRPr/>
            </a:pPr>
            <a:r>
              <a:rPr lang="fi-FI" smtClean="0"/>
              <a:t>Sari Ihalainen</a:t>
            </a:r>
            <a:endParaRPr lang="fi-FI"/>
          </a:p>
        </p:txBody>
      </p:sp>
    </p:spTree>
    <p:extLst>
      <p:ext uri="{BB962C8B-B14F-4D97-AF65-F5344CB8AC3E}">
        <p14:creationId xmlns:p14="http://schemas.microsoft.com/office/powerpoint/2010/main" val="36122393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19100" y="91441"/>
            <a:ext cx="8119110" cy="1071282"/>
          </a:xfrm>
        </p:spPr>
        <p:txBody>
          <a:bodyPr>
            <a:normAutofit/>
          </a:bodyPr>
          <a:lstStyle/>
          <a:p>
            <a:pPr algn="ctr"/>
            <a:r>
              <a:rPr lang="fi-FI" sz="2000" dirty="0" err="1" smtClean="0"/>
              <a:t>Ops-Aikataulutus</a:t>
            </a:r>
            <a:r>
              <a:rPr lang="fi-FI" sz="2000" dirty="0" smtClean="0"/>
              <a:t> ja keskeiset tehtävät </a:t>
            </a:r>
            <a:br>
              <a:rPr lang="fi-FI" sz="2000" dirty="0" smtClean="0"/>
            </a:br>
            <a:r>
              <a:rPr lang="fi-FI" sz="2000" dirty="0" smtClean="0"/>
              <a:t>kevät 2016/kuopio</a:t>
            </a:r>
            <a:endParaRPr lang="fi-FI" sz="2000" dirty="0"/>
          </a:p>
        </p:txBody>
      </p:sp>
      <p:graphicFrame>
        <p:nvGraphicFramePr>
          <p:cNvPr id="4" name="Sisällön paikkamerkki 3"/>
          <p:cNvGraphicFramePr>
            <a:graphicFrameLocks noGrp="1"/>
          </p:cNvGraphicFramePr>
          <p:nvPr>
            <p:ph idx="1"/>
            <p:extLst>
              <p:ext uri="{D42A27DB-BD31-4B8C-83A1-F6EECF244321}">
                <p14:modId xmlns:p14="http://schemas.microsoft.com/office/powerpoint/2010/main" val="2596297979"/>
              </p:ext>
            </p:extLst>
          </p:nvPr>
        </p:nvGraphicFramePr>
        <p:xfrm>
          <a:off x="419100" y="1041412"/>
          <a:ext cx="7920188" cy="5257794"/>
        </p:xfrm>
        <a:graphic>
          <a:graphicData uri="http://schemas.openxmlformats.org/drawingml/2006/table">
            <a:tbl>
              <a:tblPr firstRow="1" firstCol="1" bandRow="1">
                <a:tableStyleId>{F2DE63D5-997A-4646-A377-4702673A728D}</a:tableStyleId>
              </a:tblPr>
              <a:tblGrid>
                <a:gridCol w="1411486"/>
                <a:gridCol w="1236075"/>
                <a:gridCol w="93980"/>
                <a:gridCol w="1263249"/>
                <a:gridCol w="319560"/>
                <a:gridCol w="1048740"/>
                <a:gridCol w="637185"/>
                <a:gridCol w="695070"/>
                <a:gridCol w="1214843"/>
              </a:tblGrid>
              <a:tr h="352425">
                <a:tc>
                  <a:txBody>
                    <a:bodyPr/>
                    <a:lstStyle/>
                    <a:p>
                      <a:endParaRPr lang="fi-FI" dirty="0">
                        <a:solidFill>
                          <a:schemeClr val="tx1"/>
                        </a:solidFill>
                      </a:endParaRPr>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algn="l" defTabSz="914400" rtl="0" eaLnBrk="1" latinLnBrk="0" hangingPunct="1"/>
                      <a:r>
                        <a:rPr lang="fi-FI" sz="1600" b="1" kern="1200" dirty="0" smtClean="0">
                          <a:solidFill>
                            <a:schemeClr val="tx1"/>
                          </a:solidFill>
                          <a:latin typeface="+mn-lt"/>
                          <a:ea typeface="+mn-ea"/>
                          <a:cs typeface="+mn-cs"/>
                        </a:rPr>
                        <a:t>tammi</a:t>
                      </a:r>
                      <a:endParaRPr lang="fi-FI" sz="1600" b="1" kern="1200" dirty="0">
                        <a:solidFill>
                          <a:schemeClr val="tx1"/>
                        </a:solidFill>
                        <a:latin typeface="+mn-lt"/>
                        <a:ea typeface="+mn-ea"/>
                        <a:cs typeface="+mn-cs"/>
                      </a:endParaRPr>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algn="l" defTabSz="914400" rtl="0" eaLnBrk="1" latinLnBrk="0" hangingPunct="1"/>
                      <a:r>
                        <a:rPr lang="fi-FI" sz="1600" b="1" kern="1200" dirty="0" smtClean="0">
                          <a:solidFill>
                            <a:schemeClr val="tx1"/>
                          </a:solidFill>
                          <a:latin typeface="+mn-lt"/>
                          <a:ea typeface="+mn-ea"/>
                          <a:cs typeface="+mn-cs"/>
                        </a:rPr>
                        <a:t>helmi</a:t>
                      </a:r>
                      <a:endParaRPr lang="fi-FI" sz="1600" b="1" kern="1200" dirty="0">
                        <a:solidFill>
                          <a:schemeClr val="tx1"/>
                        </a:solidFill>
                        <a:latin typeface="+mn-lt"/>
                        <a:ea typeface="+mn-ea"/>
                        <a:cs typeface="+mn-cs"/>
                      </a:endParaRPr>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endParaRPr lang="fi-FI"/>
                    </a:p>
                  </a:txBody>
                  <a:tcPr/>
                </a:tc>
                <a:tc gridSpan="2">
                  <a:txBody>
                    <a:bodyPr/>
                    <a:lstStyle/>
                    <a:p>
                      <a:r>
                        <a:rPr lang="fi-FI" sz="1600" dirty="0" err="1" smtClean="0">
                          <a:solidFill>
                            <a:schemeClr val="tx1"/>
                          </a:solidFill>
                        </a:rPr>
                        <a:t>maalis</a:t>
                      </a:r>
                      <a:endParaRPr lang="fi-FI" sz="1600" dirty="0">
                        <a:solidFill>
                          <a:schemeClr val="tx1"/>
                        </a:solidFill>
                      </a:endParaRPr>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hMerge="1">
                  <a:txBody>
                    <a:bodyPr/>
                    <a:lstStyle/>
                    <a:p>
                      <a:endParaRPr lang="fi-FI"/>
                    </a:p>
                  </a:txBody>
                  <a:tcPr/>
                </a:tc>
                <a:tc gridSpan="2">
                  <a:txBody>
                    <a:bodyPr/>
                    <a:lstStyle/>
                    <a:p>
                      <a:r>
                        <a:rPr lang="fi-FI" sz="1600" dirty="0" err="1" smtClean="0">
                          <a:solidFill>
                            <a:schemeClr val="tx1"/>
                          </a:solidFill>
                        </a:rPr>
                        <a:t>huhti</a:t>
                      </a:r>
                      <a:endParaRPr lang="fi-FI" sz="1600" dirty="0">
                        <a:solidFill>
                          <a:schemeClr val="tx1"/>
                        </a:solidFill>
                      </a:endParaRPr>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endParaRPr lang="fi-FI"/>
                    </a:p>
                  </a:txBody>
                  <a:tcPr/>
                </a:tc>
                <a:tc>
                  <a:txBody>
                    <a:bodyPr/>
                    <a:lstStyle/>
                    <a:p>
                      <a:r>
                        <a:rPr lang="fi-FI" sz="1600" dirty="0" smtClean="0">
                          <a:solidFill>
                            <a:schemeClr val="tx1"/>
                          </a:solidFill>
                        </a:rPr>
                        <a:t>touko</a:t>
                      </a:r>
                      <a:endParaRPr lang="fi-FI" sz="1600" dirty="0">
                        <a:solidFill>
                          <a:schemeClr val="tx1"/>
                        </a:solidFill>
                      </a:endParaRPr>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r>
              <a:tr h="586740">
                <a:tc>
                  <a:txBody>
                    <a:bodyPr/>
                    <a:lstStyle/>
                    <a:p>
                      <a:r>
                        <a:rPr lang="fi-FI" sz="1600" dirty="0" err="1" smtClean="0"/>
                        <a:t>Valtakun-nallinen</a:t>
                      </a:r>
                      <a:endParaRPr lang="fi-FI" sz="1600" dirty="0"/>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8">
                  <a:txBody>
                    <a:bodyPr/>
                    <a:lstStyle/>
                    <a:p>
                      <a:pPr marL="171450" indent="-171450">
                        <a:buFontTx/>
                        <a:buChar char="-"/>
                      </a:pPr>
                      <a:r>
                        <a:rPr lang="fi-FI" sz="1200" dirty="0" smtClean="0"/>
                        <a:t>Paikallisen </a:t>
                      </a:r>
                      <a:r>
                        <a:rPr lang="fi-FI" sz="1200" dirty="0" err="1" smtClean="0"/>
                        <a:t>OPS-</a:t>
                      </a:r>
                      <a:r>
                        <a:rPr lang="fi-FI" sz="1200" baseline="0" dirty="0" err="1" smtClean="0"/>
                        <a:t>t</a:t>
                      </a:r>
                      <a:r>
                        <a:rPr lang="fi-FI" sz="1200" dirty="0" err="1" smtClean="0"/>
                        <a:t>yön</a:t>
                      </a:r>
                      <a:r>
                        <a:rPr lang="fi-FI" sz="1200" dirty="0" smtClean="0"/>
                        <a:t>  ja toimeenpanon tuki</a:t>
                      </a:r>
                    </a:p>
                    <a:p>
                      <a:pPr marL="171450" indent="-171450">
                        <a:buFontTx/>
                        <a:buChar char="-"/>
                      </a:pPr>
                      <a:r>
                        <a:rPr lang="fi-FI" sz="1200" dirty="0" err="1" smtClean="0"/>
                        <a:t>ePerusteita</a:t>
                      </a:r>
                      <a:r>
                        <a:rPr lang="fi-FI" sz="1200" dirty="0" smtClean="0"/>
                        <a:t> hiotaan lopulliseen</a:t>
                      </a:r>
                      <a:r>
                        <a:rPr lang="fi-FI" sz="1200" baseline="0" dirty="0" smtClean="0"/>
                        <a:t> muotoon</a:t>
                      </a:r>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fi-FI"/>
                    </a:p>
                  </a:txBody>
                  <a:tcPr/>
                </a:tc>
                <a:tc hMerge="1">
                  <a:txBody>
                    <a:bodyPr/>
                    <a:lstStyle/>
                    <a:p>
                      <a:endParaRPr lang="fi-FI"/>
                    </a:p>
                  </a:txBody>
                  <a:tcPr/>
                </a:tc>
                <a:tc hMerge="1">
                  <a:txBody>
                    <a:bodyPr/>
                    <a:lstStyle/>
                    <a:p>
                      <a:endParaRPr lang="fi-FI"/>
                    </a:p>
                  </a:txBody>
                  <a:tcPr/>
                </a:tc>
                <a:tc hMerge="1">
                  <a:txBody>
                    <a:bodyPr/>
                    <a:lstStyle/>
                    <a:p>
                      <a:endParaRPr lang="fi-FI"/>
                    </a:p>
                  </a:txBody>
                  <a:tcPr/>
                </a:tc>
                <a:tc hMerge="1">
                  <a:txBody>
                    <a:bodyPr/>
                    <a:lstStyle/>
                    <a:p>
                      <a:pPr marL="171450" indent="-171450">
                        <a:buFontTx/>
                        <a:buChar char="-"/>
                      </a:pPr>
                      <a:endParaRPr lang="fi-FI" sz="1200" dirty="0" smtClean="0"/>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fi-FI"/>
                    </a:p>
                  </a:txBody>
                  <a:tcPr/>
                </a:tc>
                <a:tc hMerge="1">
                  <a:txBody>
                    <a:bodyPr/>
                    <a:lstStyle/>
                    <a:p>
                      <a:endParaRPr lang="fi-FI"/>
                    </a:p>
                  </a:txBody>
                  <a:tcPr/>
                </a:tc>
              </a:tr>
              <a:tr h="568313">
                <a:tc>
                  <a:txBody>
                    <a:bodyPr/>
                    <a:lstStyle/>
                    <a:p>
                      <a:r>
                        <a:rPr lang="fi-FI" sz="1600" dirty="0" err="1" smtClean="0"/>
                        <a:t>Seudulli-nen</a:t>
                      </a:r>
                      <a:r>
                        <a:rPr lang="fi-FI" sz="1600" dirty="0" smtClean="0"/>
                        <a:t> taso</a:t>
                      </a:r>
                      <a:endParaRPr lang="fi-FI" sz="1600" dirty="0"/>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3">
                  <a:txBody>
                    <a:bodyPr/>
                    <a:lstStyle/>
                    <a:p>
                      <a:pPr marL="171450" marR="0" indent="-171450" algn="l" defTabSz="914400" rtl="0" eaLnBrk="1" fontAlgn="auto" latinLnBrk="0" hangingPunct="1">
                        <a:lnSpc>
                          <a:spcPct val="100000"/>
                        </a:lnSpc>
                        <a:spcBef>
                          <a:spcPts val="0"/>
                        </a:spcBef>
                        <a:spcAft>
                          <a:spcPts val="0"/>
                        </a:spcAft>
                        <a:buClrTx/>
                        <a:buSzTx/>
                        <a:buFontTx/>
                        <a:buChar char="-"/>
                        <a:tabLst/>
                        <a:defRPr/>
                      </a:pPr>
                      <a:r>
                        <a:rPr lang="fi-FI" sz="1200" baseline="0" dirty="0" smtClean="0"/>
                        <a:t>Oppiaineiden </a:t>
                      </a:r>
                      <a:r>
                        <a:rPr lang="fi-FI" sz="1200" b="1" baseline="0" dirty="0" err="1" smtClean="0"/>
                        <a:t>vuosiluok-kaistamisen</a:t>
                      </a:r>
                      <a:r>
                        <a:rPr lang="fi-FI" sz="1200" b="1" baseline="0" dirty="0" smtClean="0"/>
                        <a:t> </a:t>
                      </a:r>
                      <a:r>
                        <a:rPr lang="fi-FI" sz="1200" baseline="0" dirty="0" smtClean="0"/>
                        <a:t>viimeistely ja lausunnot</a:t>
                      </a:r>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171450" marR="0" indent="-171450" algn="l" defTabSz="914400" rtl="0" eaLnBrk="1" fontAlgn="auto" latinLnBrk="0" hangingPunct="1">
                        <a:lnSpc>
                          <a:spcPct val="100000"/>
                        </a:lnSpc>
                        <a:spcBef>
                          <a:spcPts val="0"/>
                        </a:spcBef>
                        <a:spcAft>
                          <a:spcPts val="0"/>
                        </a:spcAft>
                        <a:buClrTx/>
                        <a:buSzTx/>
                        <a:buFontTx/>
                        <a:buChar char="-"/>
                        <a:tabLst/>
                        <a:defRPr/>
                      </a:pPr>
                      <a:endParaRPr lang="fi-FI" sz="1200" dirty="0" smtClean="0"/>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fi-FI"/>
                    </a:p>
                  </a:txBody>
                  <a:tcPr/>
                </a:tc>
                <a:tc gridSpan="2">
                  <a:txBody>
                    <a:bodyPr/>
                    <a:lstStyle/>
                    <a:p>
                      <a:pPr marL="171450" marR="0" lvl="0" indent="-171450" algn="l" defTabSz="914400" rtl="0" eaLnBrk="1" fontAlgn="auto" latinLnBrk="0" hangingPunct="1">
                        <a:lnSpc>
                          <a:spcPct val="100000"/>
                        </a:lnSpc>
                        <a:spcBef>
                          <a:spcPts val="0"/>
                        </a:spcBef>
                        <a:spcAft>
                          <a:spcPts val="0"/>
                        </a:spcAft>
                        <a:buClrTx/>
                        <a:buSzTx/>
                        <a:buFontTx/>
                        <a:buChar char="-"/>
                        <a:tabLst/>
                        <a:defRPr/>
                      </a:pPr>
                      <a:r>
                        <a:rPr kumimoji="0" lang="fi-FI" sz="1200" b="0" i="0" u="none" strike="noStrike" kern="1200" cap="none" spc="0" normalizeH="0" baseline="0" noProof="0" dirty="0" smtClean="0">
                          <a:ln>
                            <a:noFill/>
                          </a:ln>
                          <a:solidFill>
                            <a:srgbClr val="0F0F0F"/>
                          </a:solidFill>
                          <a:effectLst/>
                          <a:uLnTx/>
                          <a:uFillTx/>
                          <a:latin typeface="+mn-lt"/>
                          <a:ea typeface="+mn-ea"/>
                          <a:cs typeface="+mn-cs"/>
                        </a:rPr>
                        <a:t>Seuranta ja korjaukset</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kumimoji="0" lang="fi-FI" sz="1200" b="1" i="0" u="none" strike="noStrike" kern="1200" cap="none" spc="0" normalizeH="0" baseline="0" noProof="0" dirty="0" smtClean="0">
                          <a:ln>
                            <a:noFill/>
                          </a:ln>
                          <a:solidFill>
                            <a:srgbClr val="0F0F0F"/>
                          </a:solidFill>
                          <a:effectLst/>
                          <a:uLnTx/>
                          <a:uFillTx/>
                          <a:latin typeface="+mn-lt"/>
                          <a:ea typeface="+mn-ea"/>
                          <a:cs typeface="+mn-cs"/>
                        </a:rPr>
                        <a:t>Valmis</a:t>
                      </a:r>
                      <a:endParaRPr lang="fi-FI" sz="1200" b="1" dirty="0" smtClean="0"/>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fi-FI"/>
                    </a:p>
                  </a:txBody>
                  <a:tcPr/>
                </a:tc>
                <a:tc gridSpan="3">
                  <a:txBody>
                    <a:bodyPr/>
                    <a:lstStyle/>
                    <a:p>
                      <a:pPr marL="171450" marR="0" indent="-171450" algn="l" defTabSz="914400" rtl="0" eaLnBrk="1" fontAlgn="auto" latinLnBrk="0" hangingPunct="1">
                        <a:lnSpc>
                          <a:spcPct val="100000"/>
                        </a:lnSpc>
                        <a:spcBef>
                          <a:spcPts val="0"/>
                        </a:spcBef>
                        <a:spcAft>
                          <a:spcPts val="0"/>
                        </a:spcAft>
                        <a:buClrTx/>
                        <a:buSzTx/>
                        <a:buFontTx/>
                        <a:buChar char="-"/>
                        <a:tabLst/>
                        <a:defRPr/>
                      </a:pPr>
                      <a:r>
                        <a:rPr lang="fi-FI" sz="1200" dirty="0" err="1" smtClean="0"/>
                        <a:t>OPS-prosessin</a:t>
                      </a:r>
                      <a:r>
                        <a:rPr lang="fi-FI" sz="1200" baseline="0" dirty="0" smtClean="0"/>
                        <a:t> arviointi</a:t>
                      </a:r>
                      <a:endParaRPr lang="fi-FI" sz="1200" dirty="0" smtClean="0"/>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fi-FI"/>
                    </a:p>
                  </a:txBody>
                  <a:tcPr/>
                </a:tc>
                <a:tc hMerge="1">
                  <a:txBody>
                    <a:bodyPr/>
                    <a:lstStyle/>
                    <a:p>
                      <a:endParaRPr lang="fi-FI"/>
                    </a:p>
                  </a:txBody>
                  <a:tcPr/>
                </a:tc>
              </a:tr>
              <a:tr h="1062242">
                <a:tc>
                  <a:txBody>
                    <a:bodyPr/>
                    <a:lstStyle/>
                    <a:p>
                      <a:r>
                        <a:rPr lang="fi-FI" dirty="0" smtClean="0"/>
                        <a:t>Kunta-kohtainen taso</a:t>
                      </a:r>
                      <a:endParaRPr lang="fi-FI" dirty="0"/>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171450" indent="-171450">
                        <a:buFontTx/>
                        <a:buChar char="-"/>
                      </a:pPr>
                      <a:r>
                        <a:rPr lang="fi-FI" sz="1200" baseline="0" dirty="0" smtClean="0"/>
                        <a:t>Kaksikielisen opetuksen tuntijako/ ltk</a:t>
                      </a:r>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171450" marR="0" lvl="0" indent="-171450" algn="l" defTabSz="457200" rtl="0" eaLnBrk="1" fontAlgn="auto" latinLnBrk="0" hangingPunct="1">
                        <a:lnSpc>
                          <a:spcPct val="100000"/>
                        </a:lnSpc>
                        <a:spcBef>
                          <a:spcPts val="0"/>
                        </a:spcBef>
                        <a:spcAft>
                          <a:spcPts val="0"/>
                        </a:spcAft>
                        <a:buClrTx/>
                        <a:buSzTx/>
                        <a:buFontTx/>
                        <a:buChar char="-"/>
                        <a:tabLst/>
                        <a:defRPr/>
                      </a:pPr>
                      <a:r>
                        <a:rPr kumimoji="0" lang="fi-FI" sz="1200" b="0" i="0" u="none" strike="noStrike" kern="1200" cap="none" spc="0" normalizeH="0" baseline="0" noProof="0" dirty="0" smtClean="0">
                          <a:ln>
                            <a:noFill/>
                          </a:ln>
                          <a:solidFill>
                            <a:srgbClr val="0F0F0F"/>
                          </a:solidFill>
                          <a:effectLst/>
                          <a:uLnTx/>
                          <a:uFillTx/>
                          <a:latin typeface="+mn-lt"/>
                          <a:ea typeface="+mn-ea"/>
                          <a:cs typeface="+mn-cs"/>
                        </a:rPr>
                        <a:t>Arvioinnin linjaukset</a:t>
                      </a:r>
                    </a:p>
                    <a:p>
                      <a:pPr marL="171450" marR="0" lvl="0" indent="-171450" algn="l" defTabSz="457200" rtl="0" eaLnBrk="1" fontAlgn="auto" latinLnBrk="0" hangingPunct="1">
                        <a:lnSpc>
                          <a:spcPct val="100000"/>
                        </a:lnSpc>
                        <a:spcBef>
                          <a:spcPts val="0"/>
                        </a:spcBef>
                        <a:spcAft>
                          <a:spcPts val="0"/>
                        </a:spcAft>
                        <a:buClrTx/>
                        <a:buSzTx/>
                        <a:buFontTx/>
                        <a:buChar char="-"/>
                        <a:tabLst/>
                        <a:defRPr/>
                      </a:pPr>
                      <a:r>
                        <a:rPr kumimoji="0" lang="fi-FI" sz="1200" b="0" i="0" u="none" strike="noStrike" kern="1200" cap="none" spc="0" normalizeH="0" baseline="0" noProof="0" dirty="0" smtClean="0">
                          <a:ln>
                            <a:noFill/>
                          </a:ln>
                          <a:solidFill>
                            <a:srgbClr val="0F0F0F"/>
                          </a:solidFill>
                          <a:effectLst/>
                          <a:uLnTx/>
                          <a:uFillTx/>
                          <a:latin typeface="+mn-lt"/>
                          <a:ea typeface="+mn-ea"/>
                          <a:cs typeface="+mn-cs"/>
                        </a:rPr>
                        <a:t>Valinnais-aineiden linjaukset</a:t>
                      </a:r>
                      <a:endParaRPr lang="fi-FI" sz="1200" dirty="0" smtClean="0"/>
                    </a:p>
                    <a:p>
                      <a:pPr marL="171450" indent="-171450">
                        <a:buFontTx/>
                        <a:buChar char="-"/>
                      </a:pPr>
                      <a:r>
                        <a:rPr lang="fi-FI" sz="1200" dirty="0" smtClean="0"/>
                        <a:t>Pakkaspäivät: arvot ym.</a:t>
                      </a:r>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fi-FI"/>
                    </a:p>
                  </a:txBody>
                  <a:tcPr/>
                </a:tc>
                <a:tc gridSpan="2">
                  <a:txBody>
                    <a:bodyPr/>
                    <a:lstStyle/>
                    <a:p>
                      <a:pPr marL="171450" marR="0" lvl="0" indent="-171450" algn="l" defTabSz="457200" rtl="0" eaLnBrk="1" fontAlgn="auto" latinLnBrk="0" hangingPunct="1">
                        <a:lnSpc>
                          <a:spcPct val="100000"/>
                        </a:lnSpc>
                        <a:spcBef>
                          <a:spcPts val="0"/>
                        </a:spcBef>
                        <a:spcAft>
                          <a:spcPts val="0"/>
                        </a:spcAft>
                        <a:buClrTx/>
                        <a:buSzTx/>
                        <a:buFontTx/>
                        <a:buChar char="-"/>
                        <a:tabLst/>
                        <a:defRPr/>
                      </a:pPr>
                      <a:r>
                        <a:rPr kumimoji="0" lang="fi-FI" sz="1200" b="1" i="0" u="none" strike="noStrike" kern="1200" cap="none" spc="0" normalizeH="0" baseline="0" noProof="0" dirty="0" err="1" smtClean="0">
                          <a:ln>
                            <a:noFill/>
                          </a:ln>
                          <a:solidFill>
                            <a:srgbClr val="0F0F0F"/>
                          </a:solidFill>
                          <a:effectLst/>
                          <a:uLnTx/>
                          <a:uFillTx/>
                          <a:latin typeface="+mn-lt"/>
                          <a:ea typeface="+mn-ea"/>
                          <a:cs typeface="+mn-cs"/>
                        </a:rPr>
                        <a:t>Sidosryhmä-yhteistapaa-minen</a:t>
                      </a:r>
                      <a:endParaRPr lang="fi-FI" sz="1200" b="1" dirty="0" smtClean="0"/>
                    </a:p>
                    <a:p>
                      <a:pPr marL="171450" indent="-171450">
                        <a:buFontTx/>
                        <a:buChar char="-"/>
                      </a:pPr>
                      <a:r>
                        <a:rPr lang="fi-FI" sz="1200" dirty="0" err="1" smtClean="0"/>
                        <a:t>OPS-tekstien</a:t>
                      </a:r>
                      <a:r>
                        <a:rPr lang="fi-FI" sz="1200" baseline="0" dirty="0" smtClean="0"/>
                        <a:t> työstö jatkuu</a:t>
                      </a:r>
                    </a:p>
                    <a:p>
                      <a:pPr marL="0" indent="0">
                        <a:buFontTx/>
                        <a:buNone/>
                      </a:pPr>
                      <a:endParaRPr lang="fi-FI" sz="1200" baseline="0" dirty="0" smtClean="0"/>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fi-FI"/>
                    </a:p>
                  </a:txBody>
                  <a:tcPr/>
                </a:tc>
                <a:tc gridSpan="2">
                  <a:txBody>
                    <a:bodyPr/>
                    <a:lstStyle/>
                    <a:p>
                      <a:pPr marL="171450" indent="-171450">
                        <a:buFontTx/>
                        <a:buChar char="-"/>
                      </a:pPr>
                      <a:r>
                        <a:rPr lang="fi-FI" sz="1200" b="1" dirty="0" err="1" smtClean="0"/>
                        <a:t>OPS-tekstit</a:t>
                      </a:r>
                      <a:r>
                        <a:rPr lang="fi-FI" sz="1200" b="1" dirty="0" smtClean="0"/>
                        <a:t> valmiina</a:t>
                      </a:r>
                      <a:r>
                        <a:rPr lang="fi-FI" sz="1200" baseline="0" dirty="0" smtClean="0"/>
                        <a:t> </a:t>
                      </a:r>
                      <a:r>
                        <a:rPr lang="fi-FI" sz="1200" baseline="0" dirty="0" smtClean="0">
                          <a:sym typeface="Wingdings" panose="05000000000000000000" pitchFamily="2" charset="2"/>
                        </a:rPr>
                        <a:t> lausunnot ja viimeistely</a:t>
                      </a:r>
                    </a:p>
                    <a:p>
                      <a:pPr marL="171450" marR="0" indent="-171450" algn="l" defTabSz="457200" rtl="0" eaLnBrk="1" fontAlgn="auto" latinLnBrk="0" hangingPunct="1">
                        <a:lnSpc>
                          <a:spcPct val="100000"/>
                        </a:lnSpc>
                        <a:spcBef>
                          <a:spcPts val="0"/>
                        </a:spcBef>
                        <a:spcAft>
                          <a:spcPts val="0"/>
                        </a:spcAft>
                        <a:buClrTx/>
                        <a:buSzTx/>
                        <a:buFontTx/>
                        <a:buChar char="-"/>
                        <a:tabLst/>
                        <a:defRPr/>
                      </a:pPr>
                      <a:r>
                        <a:rPr lang="fi-FI" sz="1200" baseline="0" dirty="0" smtClean="0"/>
                        <a:t>Arviointilomakkeet/ todistukset</a:t>
                      </a:r>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fi-FI"/>
                    </a:p>
                  </a:txBody>
                  <a:tcPr/>
                </a:tc>
                <a:tc>
                  <a:txBody>
                    <a:bodyPr/>
                    <a:lstStyle/>
                    <a:p>
                      <a:pPr marL="171450" marR="0" lvl="0" indent="-171450" algn="l" defTabSz="457200" rtl="0" eaLnBrk="1" fontAlgn="auto" latinLnBrk="0" hangingPunct="1">
                        <a:lnSpc>
                          <a:spcPct val="100000"/>
                        </a:lnSpc>
                        <a:spcBef>
                          <a:spcPts val="0"/>
                        </a:spcBef>
                        <a:spcAft>
                          <a:spcPts val="0"/>
                        </a:spcAft>
                        <a:buClrTx/>
                        <a:buSzTx/>
                        <a:buFontTx/>
                        <a:buChar char="-"/>
                        <a:tabLst/>
                        <a:defRPr/>
                      </a:pPr>
                      <a:r>
                        <a:rPr kumimoji="0" lang="fi-FI" sz="1200" b="0" i="0" u="none" strike="noStrike" kern="1200" cap="none" spc="0" normalizeH="0" baseline="0" noProof="0" dirty="0" smtClean="0">
                          <a:ln>
                            <a:noFill/>
                          </a:ln>
                          <a:solidFill>
                            <a:srgbClr val="0F0F0F"/>
                          </a:solidFill>
                          <a:effectLst/>
                          <a:uLnTx/>
                          <a:uFillTx/>
                          <a:latin typeface="+mn-lt"/>
                          <a:ea typeface="+mn-ea"/>
                          <a:cs typeface="+mn-cs"/>
                        </a:rPr>
                        <a:t>Lukuvuosi-suunnitelma</a:t>
                      </a:r>
                    </a:p>
                    <a:p>
                      <a:pPr marL="171450" marR="0" lvl="0" indent="-171450" algn="l" defTabSz="457200" rtl="0" eaLnBrk="1" fontAlgn="auto" latinLnBrk="0" hangingPunct="1">
                        <a:lnSpc>
                          <a:spcPct val="100000"/>
                        </a:lnSpc>
                        <a:spcBef>
                          <a:spcPts val="0"/>
                        </a:spcBef>
                        <a:spcAft>
                          <a:spcPts val="0"/>
                        </a:spcAft>
                        <a:buClrTx/>
                        <a:buSzTx/>
                        <a:buFontTx/>
                        <a:buChar char="-"/>
                        <a:tabLst/>
                        <a:defRPr/>
                      </a:pPr>
                      <a:r>
                        <a:rPr kumimoji="0" lang="fi-FI" sz="1200" b="0" i="0" u="none" strike="noStrike" kern="1200" cap="none" spc="0" normalizeH="0" baseline="0" noProof="0" dirty="0" smtClean="0">
                          <a:ln>
                            <a:noFill/>
                          </a:ln>
                          <a:solidFill>
                            <a:srgbClr val="0F0F0F"/>
                          </a:solidFill>
                          <a:effectLst/>
                          <a:uLnTx/>
                          <a:uFillTx/>
                          <a:latin typeface="+mn-lt"/>
                          <a:ea typeface="+mn-ea"/>
                          <a:cs typeface="+mn-cs"/>
                        </a:rPr>
                        <a:t>Lautakunnan päätös </a:t>
                      </a:r>
                      <a:r>
                        <a:rPr kumimoji="0" lang="fi-FI" sz="1200" b="0" i="0" u="none" strike="noStrike" kern="1200" cap="none" spc="0" normalizeH="0" baseline="0" noProof="0" dirty="0" err="1" smtClean="0">
                          <a:ln>
                            <a:noFill/>
                          </a:ln>
                          <a:solidFill>
                            <a:srgbClr val="0F0F0F"/>
                          </a:solidFill>
                          <a:effectLst/>
                          <a:uLnTx/>
                          <a:uFillTx/>
                          <a:latin typeface="+mn-lt"/>
                          <a:ea typeface="+mn-ea"/>
                          <a:cs typeface="+mn-cs"/>
                        </a:rPr>
                        <a:t>kuntakoht</a:t>
                      </a:r>
                      <a:r>
                        <a:rPr kumimoji="0" lang="fi-FI" sz="1200" b="0" i="0" u="none" strike="noStrike" kern="1200" cap="none" spc="0" normalizeH="0" baseline="0" noProof="0" dirty="0" smtClean="0">
                          <a:ln>
                            <a:noFill/>
                          </a:ln>
                          <a:solidFill>
                            <a:srgbClr val="0F0F0F"/>
                          </a:solidFill>
                          <a:effectLst/>
                          <a:uLnTx/>
                          <a:uFillTx/>
                          <a:latin typeface="+mn-lt"/>
                          <a:ea typeface="+mn-ea"/>
                          <a:cs typeface="+mn-cs"/>
                        </a:rPr>
                        <a:t>. </a:t>
                      </a:r>
                      <a:r>
                        <a:rPr kumimoji="0" lang="fi-FI" sz="1200" b="0" i="0" u="none" strike="noStrike" kern="1200" cap="none" spc="0" normalizeH="0" baseline="0" noProof="0" dirty="0" err="1" smtClean="0">
                          <a:ln>
                            <a:noFill/>
                          </a:ln>
                          <a:solidFill>
                            <a:srgbClr val="0F0F0F"/>
                          </a:solidFill>
                          <a:effectLst/>
                          <a:uLnTx/>
                          <a:uFillTx/>
                          <a:latin typeface="+mn-lt"/>
                          <a:ea typeface="+mn-ea"/>
                          <a:cs typeface="+mn-cs"/>
                        </a:rPr>
                        <a:t>OPS:sta</a:t>
                      </a:r>
                      <a:r>
                        <a:rPr kumimoji="0" lang="fi-FI" sz="1200" b="0" i="0" u="none" strike="noStrike" kern="1200" cap="none" spc="0" normalizeH="0" baseline="0" noProof="0" dirty="0" smtClean="0">
                          <a:ln>
                            <a:noFill/>
                          </a:ln>
                          <a:solidFill>
                            <a:srgbClr val="0F0F0F"/>
                          </a:solidFill>
                          <a:effectLst/>
                          <a:uLnTx/>
                          <a:uFillTx/>
                          <a:latin typeface="+mn-lt"/>
                          <a:ea typeface="+mn-ea"/>
                          <a:cs typeface="+mn-cs"/>
                        </a:rPr>
                        <a:t>  </a:t>
                      </a:r>
                      <a:r>
                        <a:rPr kumimoji="0" lang="fi-FI" sz="1000" b="0" i="0" u="none" strike="noStrike" kern="1200" cap="none" spc="0" normalizeH="0" baseline="0" noProof="0" dirty="0" smtClean="0">
                          <a:ln>
                            <a:noFill/>
                          </a:ln>
                          <a:solidFill>
                            <a:srgbClr val="0F0F0F"/>
                          </a:solidFill>
                          <a:effectLst/>
                          <a:uLnTx/>
                          <a:uFillTx/>
                          <a:latin typeface="+mn-lt"/>
                          <a:ea typeface="+mn-ea"/>
                          <a:cs typeface="+mn-cs"/>
                        </a:rPr>
                        <a:t>(viimeistään kesäkuussa)</a:t>
                      </a:r>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42894">
                <a:tc rowSpan="2">
                  <a:txBody>
                    <a:bodyPr/>
                    <a:lstStyle/>
                    <a:p>
                      <a:r>
                        <a:rPr lang="fi-FI" dirty="0" smtClean="0"/>
                        <a:t>Alue-</a:t>
                      </a:r>
                    </a:p>
                    <a:p>
                      <a:r>
                        <a:rPr lang="fi-FI" dirty="0" smtClean="0"/>
                        <a:t>taso</a:t>
                      </a:r>
                      <a:endParaRPr lang="fi-FI" dirty="0"/>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8">
                  <a:txBody>
                    <a:bodyPr/>
                    <a:lstStyle/>
                    <a:p>
                      <a:pPr marL="171450" indent="-171450">
                        <a:buFontTx/>
                        <a:buChar char="-"/>
                      </a:pPr>
                      <a:r>
                        <a:rPr lang="fi-FI" sz="1200" dirty="0" smtClean="0"/>
                        <a:t>Aluerehtorikokoukset ja alueellisia</a:t>
                      </a:r>
                      <a:r>
                        <a:rPr lang="fi-FI" sz="1200" baseline="0" dirty="0" smtClean="0"/>
                        <a:t> </a:t>
                      </a:r>
                      <a:r>
                        <a:rPr lang="fi-FI" sz="1200" baseline="0" dirty="0" err="1" smtClean="0"/>
                        <a:t>OPS-koulutuksia</a:t>
                      </a:r>
                      <a:endParaRPr lang="fi-FI" sz="1200" baseline="0" dirty="0" smtClean="0"/>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171450" indent="-171450">
                        <a:buFontTx/>
                        <a:buChar char="-"/>
                      </a:pPr>
                      <a:endParaRPr lang="fi-FI" sz="1200" dirty="0"/>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fi-FI"/>
                    </a:p>
                  </a:txBody>
                  <a:tcPr/>
                </a:tc>
                <a:tc hMerge="1">
                  <a:txBody>
                    <a:bodyPr/>
                    <a:lstStyle/>
                    <a:p>
                      <a:pPr marL="171450" indent="-171450">
                        <a:buFontTx/>
                        <a:buChar char="-"/>
                      </a:pPr>
                      <a:endParaRPr lang="fi-FI" sz="1200" dirty="0"/>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fi-FI"/>
                    </a:p>
                  </a:txBody>
                  <a:tcPr/>
                </a:tc>
                <a:tc hMerge="1">
                  <a:txBody>
                    <a:bodyPr/>
                    <a:lstStyle/>
                    <a:p>
                      <a:endParaRPr lang="fi-FI" dirty="0"/>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fi-FI"/>
                    </a:p>
                  </a:txBody>
                  <a:tcPr/>
                </a:tc>
                <a:tc hMerge="1">
                  <a:txBody>
                    <a:bodyPr/>
                    <a:lstStyle/>
                    <a:p>
                      <a:pPr marL="171450" indent="-171450">
                        <a:buFontTx/>
                        <a:buChar char="-"/>
                      </a:pPr>
                      <a:endParaRPr lang="fi-FI" sz="1200" dirty="0"/>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85756">
                <a:tc vMerge="1">
                  <a:txBody>
                    <a:bodyPr/>
                    <a:lstStyle/>
                    <a:p>
                      <a:endParaRPr lang="fi-FI"/>
                    </a:p>
                  </a:txBody>
                  <a:tcPr/>
                </a:tc>
                <a:tc gridSpan="2">
                  <a:txBody>
                    <a:bodyPr/>
                    <a:lstStyle/>
                    <a:p>
                      <a:pPr marL="0" indent="0">
                        <a:buFontTx/>
                        <a:buNone/>
                      </a:pPr>
                      <a:r>
                        <a:rPr lang="fi-FI" sz="1100" dirty="0" err="1" smtClean="0"/>
                        <a:t>OPS-valmennus</a:t>
                      </a:r>
                      <a:r>
                        <a:rPr lang="fi-FI" sz="1100" baseline="0" dirty="0" smtClean="0"/>
                        <a:t> IV</a:t>
                      </a:r>
                      <a:endParaRPr lang="fi-FI" sz="1100" dirty="0"/>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171450" indent="-171450">
                        <a:buFontTx/>
                        <a:buChar char="-"/>
                      </a:pPr>
                      <a:endParaRPr lang="fi-FI" sz="1200" dirty="0"/>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i-FI" dirty="0"/>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171450" indent="-171450">
                        <a:buFontTx/>
                        <a:buChar char="-"/>
                      </a:pPr>
                      <a:endParaRPr lang="fi-FI" sz="1200" dirty="0"/>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fi-FI"/>
                    </a:p>
                  </a:txBody>
                  <a:tcPr/>
                </a:tc>
                <a:tc gridSpan="2">
                  <a:txBody>
                    <a:bodyPr/>
                    <a:lstStyle/>
                    <a:p>
                      <a:r>
                        <a:rPr lang="fi-FI" sz="1100" dirty="0" err="1" smtClean="0"/>
                        <a:t>OPS-valmennusV</a:t>
                      </a:r>
                      <a:endParaRPr lang="fi-FI" sz="1100" dirty="0" smtClean="0"/>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fi-FI"/>
                    </a:p>
                  </a:txBody>
                  <a:tcPr/>
                </a:tc>
                <a:tc>
                  <a:txBody>
                    <a:bodyPr/>
                    <a:lstStyle/>
                    <a:p>
                      <a:pPr marL="171450" indent="-171450">
                        <a:buFontTx/>
                        <a:buChar char="-"/>
                      </a:pPr>
                      <a:endParaRPr lang="fi-FI" sz="1200" dirty="0"/>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38150">
                <a:tc rowSpan="2">
                  <a:txBody>
                    <a:bodyPr/>
                    <a:lstStyle/>
                    <a:p>
                      <a:r>
                        <a:rPr lang="fi-FI" dirty="0" smtClean="0"/>
                        <a:t>Koulun</a:t>
                      </a:r>
                      <a:r>
                        <a:rPr lang="fi-FI" baseline="0" dirty="0" smtClean="0"/>
                        <a:t> taso</a:t>
                      </a:r>
                      <a:endParaRPr lang="fi-FI" dirty="0"/>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8">
                  <a:txBody>
                    <a:bodyPr/>
                    <a:lstStyle/>
                    <a:p>
                      <a:pPr marL="171450" marR="0" indent="-171450" algn="l" defTabSz="457200" rtl="0" eaLnBrk="1" fontAlgn="auto" latinLnBrk="0" hangingPunct="1">
                        <a:lnSpc>
                          <a:spcPct val="100000"/>
                        </a:lnSpc>
                        <a:spcBef>
                          <a:spcPts val="0"/>
                        </a:spcBef>
                        <a:spcAft>
                          <a:spcPts val="0"/>
                        </a:spcAft>
                        <a:buClrTx/>
                        <a:buSzTx/>
                        <a:buFontTx/>
                        <a:buChar char="-"/>
                        <a:tabLst/>
                        <a:defRPr/>
                      </a:pPr>
                      <a:r>
                        <a:rPr lang="fi-FI" sz="1200" baseline="0" dirty="0" err="1" smtClean="0"/>
                        <a:t>VESO:t</a:t>
                      </a:r>
                      <a:r>
                        <a:rPr lang="fi-FI" sz="1200" baseline="0" dirty="0" smtClean="0"/>
                        <a:t>, </a:t>
                      </a:r>
                      <a:r>
                        <a:rPr lang="fi-FI" sz="1200" baseline="0" dirty="0" err="1" smtClean="0"/>
                        <a:t>yt-kokoukset</a:t>
                      </a:r>
                      <a:r>
                        <a:rPr lang="fi-FI" sz="1200" baseline="0" dirty="0" smtClean="0"/>
                        <a:t>, koulutukset</a:t>
                      </a:r>
                    </a:p>
                    <a:p>
                      <a:pPr marL="171450" marR="0" indent="-171450" algn="l" defTabSz="457200" rtl="0" eaLnBrk="1" fontAlgn="auto" latinLnBrk="0" hangingPunct="1">
                        <a:lnSpc>
                          <a:spcPct val="100000"/>
                        </a:lnSpc>
                        <a:spcBef>
                          <a:spcPts val="0"/>
                        </a:spcBef>
                        <a:spcAft>
                          <a:spcPts val="0"/>
                        </a:spcAft>
                        <a:buClrTx/>
                        <a:buSzTx/>
                        <a:buFontTx/>
                        <a:buChar char="-"/>
                        <a:tabLst/>
                        <a:defRPr/>
                      </a:pPr>
                      <a:r>
                        <a:rPr lang="fi-FI" sz="1200" baseline="0" dirty="0" smtClean="0"/>
                        <a:t>Henkilöstön, oppilaiden, huoltajien ja koulun yhteistyötahojen </a:t>
                      </a:r>
                      <a:r>
                        <a:rPr lang="fi-FI" sz="1200" baseline="0" dirty="0" err="1" smtClean="0"/>
                        <a:t>osallistaminen</a:t>
                      </a:r>
                      <a:r>
                        <a:rPr lang="fi-FI" sz="1200" baseline="0" dirty="0" smtClean="0"/>
                        <a:t> jatkuu</a:t>
                      </a:r>
                      <a:endParaRPr lang="fi-FI" sz="1200" dirty="0"/>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indent="0" algn="l" defTabSz="457200" rtl="0" eaLnBrk="1" fontAlgn="auto" latinLnBrk="0" hangingPunct="1">
                        <a:lnSpc>
                          <a:spcPct val="100000"/>
                        </a:lnSpc>
                        <a:spcBef>
                          <a:spcPts val="0"/>
                        </a:spcBef>
                        <a:spcAft>
                          <a:spcPts val="0"/>
                        </a:spcAft>
                        <a:buClrTx/>
                        <a:buSzTx/>
                        <a:buFontTx/>
                        <a:buNone/>
                        <a:tabLst/>
                        <a:defRPr/>
                      </a:pPr>
                      <a:endParaRPr lang="fi-FI" sz="1200" dirty="0"/>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fi-FI"/>
                    </a:p>
                  </a:txBody>
                  <a:tcPr/>
                </a:tc>
                <a:tc hMerge="1">
                  <a:txBody>
                    <a:bodyPr/>
                    <a:lstStyle/>
                    <a:p>
                      <a:pPr marL="0" marR="0" indent="0" algn="l" defTabSz="457200" rtl="0" eaLnBrk="1" fontAlgn="auto" latinLnBrk="0" hangingPunct="1">
                        <a:lnSpc>
                          <a:spcPct val="100000"/>
                        </a:lnSpc>
                        <a:spcBef>
                          <a:spcPts val="0"/>
                        </a:spcBef>
                        <a:spcAft>
                          <a:spcPts val="0"/>
                        </a:spcAft>
                        <a:buClrTx/>
                        <a:buSzTx/>
                        <a:buFontTx/>
                        <a:buNone/>
                        <a:tabLst/>
                        <a:defRPr/>
                      </a:pPr>
                      <a:endParaRPr lang="fi-FI" sz="1200" dirty="0"/>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fi-FI"/>
                    </a:p>
                  </a:txBody>
                  <a:tcPr/>
                </a:tc>
                <a:tc hMerge="1">
                  <a:txBody>
                    <a:bodyPr/>
                    <a:lstStyle/>
                    <a:p>
                      <a:endParaRPr lang="fi-FI" dirty="0"/>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fi-FI"/>
                    </a:p>
                  </a:txBody>
                  <a:tcPr/>
                </a:tc>
                <a:tc hMerge="1">
                  <a:txBody>
                    <a:bodyPr/>
                    <a:lstStyle/>
                    <a:p>
                      <a:pPr marL="0" marR="0" indent="0" algn="l" defTabSz="457200" rtl="0" eaLnBrk="1" fontAlgn="auto" latinLnBrk="0" hangingPunct="1">
                        <a:lnSpc>
                          <a:spcPct val="100000"/>
                        </a:lnSpc>
                        <a:spcBef>
                          <a:spcPts val="0"/>
                        </a:spcBef>
                        <a:spcAft>
                          <a:spcPts val="0"/>
                        </a:spcAft>
                        <a:buClrTx/>
                        <a:buSzTx/>
                        <a:buFontTx/>
                        <a:buNone/>
                        <a:tabLst/>
                        <a:defRPr/>
                      </a:pPr>
                      <a:endParaRPr lang="fi-FI" sz="1200" dirty="0"/>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862971">
                <a:tc vMerge="1">
                  <a:txBody>
                    <a:bodyPr/>
                    <a:lstStyle/>
                    <a:p>
                      <a:endParaRPr lang="fi-FI"/>
                    </a:p>
                  </a:txBody>
                  <a:tcPr/>
                </a:tc>
                <a:tc gridSpan="2">
                  <a:txBody>
                    <a:bodyPr/>
                    <a:lstStyle/>
                    <a:p>
                      <a:pPr marL="171450" marR="0" indent="-171450" algn="l" defTabSz="457200" rtl="0" eaLnBrk="1" fontAlgn="auto" latinLnBrk="0" hangingPunct="1">
                        <a:lnSpc>
                          <a:spcPct val="100000"/>
                        </a:lnSpc>
                        <a:spcBef>
                          <a:spcPts val="0"/>
                        </a:spcBef>
                        <a:spcAft>
                          <a:spcPts val="0"/>
                        </a:spcAft>
                        <a:buClrTx/>
                        <a:buSzTx/>
                        <a:buFontTx/>
                        <a:buChar char="-"/>
                        <a:tabLst/>
                        <a:defRPr/>
                      </a:pPr>
                      <a:r>
                        <a:rPr lang="fi-FI" sz="1200" baseline="0" dirty="0" smtClean="0"/>
                        <a:t>Keskustelu arvioinnista </a:t>
                      </a:r>
                    </a:p>
                    <a:p>
                      <a:pPr marL="171450" marR="0" indent="-171450" algn="l" defTabSz="457200" rtl="0" eaLnBrk="1" fontAlgn="auto" latinLnBrk="0" hangingPunct="1">
                        <a:lnSpc>
                          <a:spcPct val="100000"/>
                        </a:lnSpc>
                        <a:spcBef>
                          <a:spcPts val="0"/>
                        </a:spcBef>
                        <a:spcAft>
                          <a:spcPts val="0"/>
                        </a:spcAft>
                        <a:buClrTx/>
                        <a:buSzTx/>
                        <a:buFontTx/>
                        <a:buChar char="-"/>
                        <a:tabLst/>
                        <a:defRPr/>
                      </a:pPr>
                      <a:r>
                        <a:rPr lang="fi-FI" sz="1200" baseline="0" dirty="0" err="1" smtClean="0"/>
                        <a:t>Koulukoht</a:t>
                      </a:r>
                      <a:r>
                        <a:rPr lang="fi-FI" sz="1200" baseline="0" dirty="0" smtClean="0"/>
                        <a:t>. painotukset</a:t>
                      </a:r>
                    </a:p>
                    <a:p>
                      <a:pPr marL="171450" marR="0" indent="-171450" algn="l" defTabSz="457200" rtl="0" eaLnBrk="1" fontAlgn="auto" latinLnBrk="0" hangingPunct="1">
                        <a:lnSpc>
                          <a:spcPct val="100000"/>
                        </a:lnSpc>
                        <a:spcBef>
                          <a:spcPts val="0"/>
                        </a:spcBef>
                        <a:spcAft>
                          <a:spcPts val="0"/>
                        </a:spcAft>
                        <a:buClrTx/>
                        <a:buSzTx/>
                        <a:buFontTx/>
                        <a:buChar char="-"/>
                        <a:tabLst/>
                        <a:defRPr/>
                      </a:pPr>
                      <a:endParaRPr lang="fi-FI" sz="1200" dirty="0"/>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fi-FI"/>
                    </a:p>
                  </a:txBody>
                  <a:tcPr/>
                </a:tc>
                <a:tc gridSpan="2">
                  <a:txBody>
                    <a:bodyPr/>
                    <a:lstStyle/>
                    <a:p>
                      <a:pPr marL="171450" marR="0" indent="-171450" algn="l" defTabSz="457200" rtl="0" eaLnBrk="1" fontAlgn="auto" latinLnBrk="0" hangingPunct="1">
                        <a:lnSpc>
                          <a:spcPct val="100000"/>
                        </a:lnSpc>
                        <a:spcBef>
                          <a:spcPts val="0"/>
                        </a:spcBef>
                        <a:spcAft>
                          <a:spcPts val="0"/>
                        </a:spcAft>
                        <a:buClrTx/>
                        <a:buSzTx/>
                        <a:buFontTx/>
                        <a:buChar char="-"/>
                        <a:tabLst/>
                        <a:defRPr/>
                      </a:pPr>
                      <a:r>
                        <a:rPr lang="fi-FI" sz="1200" dirty="0" err="1" smtClean="0"/>
                        <a:t>Koulukoht</a:t>
                      </a:r>
                      <a:r>
                        <a:rPr lang="fi-FI" sz="1200" dirty="0" smtClean="0"/>
                        <a:t>. valinnaisuudet</a:t>
                      </a:r>
                    </a:p>
                    <a:p>
                      <a:pPr marL="171450" marR="0" indent="-171450" algn="l" defTabSz="457200" rtl="0" eaLnBrk="1" fontAlgn="auto" latinLnBrk="0" hangingPunct="1">
                        <a:lnSpc>
                          <a:spcPct val="100000"/>
                        </a:lnSpc>
                        <a:spcBef>
                          <a:spcPts val="0"/>
                        </a:spcBef>
                        <a:spcAft>
                          <a:spcPts val="0"/>
                        </a:spcAft>
                        <a:buClrTx/>
                        <a:buSzTx/>
                        <a:buFontTx/>
                        <a:buChar char="-"/>
                        <a:tabLst/>
                        <a:defRPr/>
                      </a:pPr>
                      <a:r>
                        <a:rPr lang="fi-FI" sz="1200" dirty="0" smtClean="0"/>
                        <a:t>Monialaiset oppimis-kokonaisuudet</a:t>
                      </a:r>
                      <a:endParaRPr lang="fi-FI" sz="1200" dirty="0"/>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fi-FI"/>
                    </a:p>
                  </a:txBody>
                  <a:tcPr/>
                </a:tc>
                <a:tc gridSpan="2">
                  <a:txBody>
                    <a:bodyPr/>
                    <a:lstStyle/>
                    <a:p>
                      <a:pPr marL="171450" marR="0" indent="-171450" algn="l" defTabSz="457200" rtl="0" eaLnBrk="1" fontAlgn="auto" latinLnBrk="0" hangingPunct="1">
                        <a:lnSpc>
                          <a:spcPct val="100000"/>
                        </a:lnSpc>
                        <a:spcBef>
                          <a:spcPts val="0"/>
                        </a:spcBef>
                        <a:spcAft>
                          <a:spcPts val="0"/>
                        </a:spcAft>
                        <a:buClrTx/>
                        <a:buSzTx/>
                        <a:buFontTx/>
                        <a:buChar char="-"/>
                        <a:tabLst/>
                        <a:defRPr/>
                      </a:pPr>
                      <a:r>
                        <a:rPr lang="fi-FI" sz="1200" dirty="0" err="1" smtClean="0"/>
                        <a:t>CAF-arviointi/TVT</a:t>
                      </a:r>
                      <a:endParaRPr lang="fi-FI" sz="1200" dirty="0"/>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171450" indent="-171450">
                        <a:buFontTx/>
                        <a:buChar char="-"/>
                      </a:pPr>
                      <a:endParaRPr lang="fi-FI" sz="1200" dirty="0"/>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171450" indent="-171450">
                        <a:buFontTx/>
                        <a:buChar char="-"/>
                      </a:pPr>
                      <a:r>
                        <a:rPr lang="fi-FI" sz="1200" baseline="0" dirty="0" err="1" smtClean="0"/>
                        <a:t>Koulukoht</a:t>
                      </a:r>
                      <a:r>
                        <a:rPr lang="fi-FI" sz="1200" baseline="0" dirty="0" smtClean="0"/>
                        <a:t>. OPS </a:t>
                      </a:r>
                      <a:r>
                        <a:rPr lang="fi-FI" sz="1200" baseline="0" dirty="0" smtClean="0">
                          <a:sym typeface="Wingdings" panose="05000000000000000000" pitchFamily="2" charset="2"/>
                        </a:rPr>
                        <a:t> opetusjohtajan päätös</a:t>
                      </a:r>
                      <a:endParaRPr lang="fi-FI" sz="1200" baseline="0" dirty="0" smtClean="0"/>
                    </a:p>
                    <a:p>
                      <a:pPr marL="171450" indent="-171450">
                        <a:buFontTx/>
                        <a:buChar char="-"/>
                      </a:pPr>
                      <a:r>
                        <a:rPr lang="fi-FI" sz="1200" baseline="0" dirty="0" err="1" smtClean="0"/>
                        <a:t>Lukuvuosisuun-nitelma</a:t>
                      </a:r>
                      <a:endParaRPr lang="fi-FI" sz="1200" baseline="0" dirty="0" smtClean="0"/>
                    </a:p>
                    <a:p>
                      <a:pPr marL="171450" indent="-171450">
                        <a:buFontTx/>
                        <a:buChar char="-"/>
                      </a:pPr>
                      <a:r>
                        <a:rPr lang="fi-FI" sz="1200" baseline="0" dirty="0" err="1" smtClean="0"/>
                        <a:t>OPS-prosessin</a:t>
                      </a:r>
                      <a:r>
                        <a:rPr lang="fi-FI" sz="1200" baseline="0" dirty="0" smtClean="0"/>
                        <a:t> arviointi</a:t>
                      </a:r>
                      <a:endParaRPr lang="fi-FI" sz="1200" dirty="0"/>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indent="0" algn="l" defTabSz="457200" rtl="0" eaLnBrk="1" fontAlgn="auto" latinLnBrk="0" hangingPunct="1">
                        <a:lnSpc>
                          <a:spcPct val="100000"/>
                        </a:lnSpc>
                        <a:spcBef>
                          <a:spcPts val="0"/>
                        </a:spcBef>
                        <a:spcAft>
                          <a:spcPts val="0"/>
                        </a:spcAft>
                        <a:buClrTx/>
                        <a:buSzTx/>
                        <a:buFontTx/>
                        <a:buNone/>
                        <a:tabLst/>
                        <a:defRPr/>
                      </a:pPr>
                      <a:endParaRPr lang="fi-FI" sz="1200" dirty="0"/>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5" name="Alatunnisteen paikkamerkki 4"/>
          <p:cNvSpPr>
            <a:spLocks noGrp="1"/>
          </p:cNvSpPr>
          <p:nvPr>
            <p:ph type="ftr" sz="quarter" idx="11"/>
          </p:nvPr>
        </p:nvSpPr>
        <p:spPr/>
        <p:txBody>
          <a:bodyPr/>
          <a:lstStyle/>
          <a:p>
            <a:pPr>
              <a:defRPr/>
            </a:pPr>
            <a:r>
              <a:rPr lang="fi-FI" smtClean="0"/>
              <a:t>Sari Ihalainen</a:t>
            </a:r>
            <a:endParaRPr lang="fi-FI"/>
          </a:p>
        </p:txBody>
      </p:sp>
      <p:sp>
        <p:nvSpPr>
          <p:cNvPr id="6" name="Päivämäärän paikkamerkki 5"/>
          <p:cNvSpPr>
            <a:spLocks noGrp="1"/>
          </p:cNvSpPr>
          <p:nvPr>
            <p:ph type="dt" sz="half" idx="10"/>
          </p:nvPr>
        </p:nvSpPr>
        <p:spPr/>
        <p:txBody>
          <a:bodyPr/>
          <a:lstStyle/>
          <a:p>
            <a:pPr>
              <a:defRPr/>
            </a:pPr>
            <a:r>
              <a:rPr lang="fi-FI" smtClean="0"/>
              <a:t>17.11.2016</a:t>
            </a:r>
            <a:endParaRPr lang="fi-FI"/>
          </a:p>
        </p:txBody>
      </p:sp>
    </p:spTree>
    <p:extLst>
      <p:ext uri="{BB962C8B-B14F-4D97-AF65-F5344CB8AC3E}">
        <p14:creationId xmlns:p14="http://schemas.microsoft.com/office/powerpoint/2010/main" val="247633163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19100" y="91441"/>
            <a:ext cx="8119110" cy="1071282"/>
          </a:xfrm>
        </p:spPr>
        <p:txBody>
          <a:bodyPr>
            <a:normAutofit/>
          </a:bodyPr>
          <a:lstStyle/>
          <a:p>
            <a:pPr algn="ctr"/>
            <a:r>
              <a:rPr lang="fi-FI" sz="2000" dirty="0" err="1" smtClean="0"/>
              <a:t>Ops-Aikataulutus</a:t>
            </a:r>
            <a:r>
              <a:rPr lang="fi-FI" sz="2000" dirty="0" smtClean="0"/>
              <a:t> ja keskeiset tehtävät </a:t>
            </a:r>
            <a:br>
              <a:rPr lang="fi-FI" sz="2000" dirty="0" smtClean="0"/>
            </a:br>
            <a:r>
              <a:rPr lang="fi-FI" sz="2000" dirty="0" smtClean="0"/>
              <a:t>syksy 2016/kuopio</a:t>
            </a:r>
            <a:endParaRPr lang="fi-FI" sz="2000" dirty="0"/>
          </a:p>
        </p:txBody>
      </p:sp>
      <p:graphicFrame>
        <p:nvGraphicFramePr>
          <p:cNvPr id="4" name="Sisällön paikkamerkki 3"/>
          <p:cNvGraphicFramePr>
            <a:graphicFrameLocks noGrp="1"/>
          </p:cNvGraphicFramePr>
          <p:nvPr>
            <p:ph idx="1"/>
            <p:extLst>
              <p:ext uri="{D42A27DB-BD31-4B8C-83A1-F6EECF244321}">
                <p14:modId xmlns:p14="http://schemas.microsoft.com/office/powerpoint/2010/main" val="1213154864"/>
              </p:ext>
            </p:extLst>
          </p:nvPr>
        </p:nvGraphicFramePr>
        <p:xfrm>
          <a:off x="408255" y="1294920"/>
          <a:ext cx="8164245" cy="5287632"/>
        </p:xfrm>
        <a:graphic>
          <a:graphicData uri="http://schemas.openxmlformats.org/drawingml/2006/table">
            <a:tbl>
              <a:tblPr firstRow="1" firstCol="1" bandRow="1">
                <a:tableStyleId>{F2DE63D5-997A-4646-A377-4702673A728D}</a:tableStyleId>
              </a:tblPr>
              <a:tblGrid>
                <a:gridCol w="1446937"/>
                <a:gridCol w="1086713"/>
                <a:gridCol w="180407"/>
                <a:gridCol w="96340"/>
                <a:gridCol w="1294977"/>
                <a:gridCol w="96340"/>
                <a:gridCol w="133481"/>
                <a:gridCol w="379681"/>
                <a:gridCol w="793164"/>
                <a:gridCol w="359410"/>
                <a:gridCol w="93980"/>
                <a:gridCol w="957460"/>
                <a:gridCol w="1245355"/>
              </a:tblGrid>
              <a:tr h="365547">
                <a:tc>
                  <a:txBody>
                    <a:bodyPr/>
                    <a:lstStyle/>
                    <a:p>
                      <a:endParaRPr lang="fi-FI" dirty="0">
                        <a:solidFill>
                          <a:schemeClr val="tx1"/>
                        </a:solidFill>
                      </a:endParaRPr>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algn="l" defTabSz="914400" rtl="0" eaLnBrk="1" latinLnBrk="0" hangingPunct="1"/>
                      <a:r>
                        <a:rPr lang="fi-FI" sz="1600" b="1" kern="1200" dirty="0" smtClean="0">
                          <a:solidFill>
                            <a:schemeClr val="tx1"/>
                          </a:solidFill>
                          <a:latin typeface="+mn-lt"/>
                          <a:ea typeface="+mn-ea"/>
                          <a:cs typeface="+mn-cs"/>
                        </a:rPr>
                        <a:t>elo</a:t>
                      </a:r>
                      <a:endParaRPr lang="fi-FI" sz="1600" b="1" kern="1200" dirty="0">
                        <a:solidFill>
                          <a:schemeClr val="tx1"/>
                        </a:solidFill>
                        <a:latin typeface="+mn-lt"/>
                        <a:ea typeface="+mn-ea"/>
                        <a:cs typeface="+mn-cs"/>
                      </a:endParaRPr>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endParaRPr lang="fi-FI"/>
                    </a:p>
                  </a:txBody>
                  <a:tcPr/>
                </a:tc>
                <a:tc gridSpan="2">
                  <a:txBody>
                    <a:bodyPr/>
                    <a:lstStyle/>
                    <a:p>
                      <a:pPr marL="0" algn="l" defTabSz="914400" rtl="0" eaLnBrk="1" latinLnBrk="0" hangingPunct="1"/>
                      <a:r>
                        <a:rPr lang="fi-FI" sz="1600" b="1" kern="1200" dirty="0" smtClean="0">
                          <a:solidFill>
                            <a:schemeClr val="tx1"/>
                          </a:solidFill>
                          <a:latin typeface="+mn-lt"/>
                          <a:ea typeface="+mn-ea"/>
                          <a:cs typeface="+mn-cs"/>
                        </a:rPr>
                        <a:t>syys</a:t>
                      </a:r>
                      <a:endParaRPr lang="fi-FI" sz="1600" b="1" kern="1200" dirty="0">
                        <a:solidFill>
                          <a:schemeClr val="tx1"/>
                        </a:solidFill>
                        <a:latin typeface="+mn-lt"/>
                        <a:ea typeface="+mn-ea"/>
                        <a:cs typeface="+mn-cs"/>
                      </a:endParaRPr>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endParaRPr lang="fi-FI"/>
                    </a:p>
                  </a:txBody>
                  <a:tcPr/>
                </a:tc>
                <a:tc gridSpan="4">
                  <a:txBody>
                    <a:bodyPr/>
                    <a:lstStyle/>
                    <a:p>
                      <a:r>
                        <a:rPr lang="fi-FI" sz="1600" dirty="0" smtClean="0">
                          <a:solidFill>
                            <a:schemeClr val="tx1"/>
                          </a:solidFill>
                        </a:rPr>
                        <a:t>loka</a:t>
                      </a:r>
                      <a:endParaRPr lang="fi-FI" sz="1600" dirty="0">
                        <a:solidFill>
                          <a:schemeClr val="tx1"/>
                        </a:solidFill>
                      </a:endParaRPr>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hMerge="1">
                  <a:txBody>
                    <a:bodyPr/>
                    <a:lstStyle/>
                    <a:p>
                      <a:endParaRPr lang="fi-FI"/>
                    </a:p>
                  </a:txBody>
                  <a:tcPr/>
                </a:tc>
                <a:tc hMerge="1">
                  <a:txBody>
                    <a:bodyPr/>
                    <a:lstStyle/>
                    <a:p>
                      <a:endParaRPr lang="fi-FI"/>
                    </a:p>
                  </a:txBody>
                  <a:tcPr/>
                </a:tc>
                <a:tc hMerge="1">
                  <a:txBody>
                    <a:bodyPr/>
                    <a:lstStyle/>
                    <a:p>
                      <a:endParaRPr lang="fi-FI"/>
                    </a:p>
                  </a:txBody>
                  <a:tcPr/>
                </a:tc>
                <a:tc gridSpan="3">
                  <a:txBody>
                    <a:bodyPr/>
                    <a:lstStyle/>
                    <a:p>
                      <a:r>
                        <a:rPr lang="fi-FI" sz="1600" dirty="0" smtClean="0">
                          <a:solidFill>
                            <a:schemeClr val="tx1"/>
                          </a:solidFill>
                        </a:rPr>
                        <a:t>marras</a:t>
                      </a:r>
                      <a:endParaRPr lang="fi-FI" sz="1600" dirty="0">
                        <a:solidFill>
                          <a:schemeClr val="tx1"/>
                        </a:solidFill>
                      </a:endParaRPr>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endParaRPr lang="fi-FI"/>
                    </a:p>
                  </a:txBody>
                  <a:tcPr/>
                </a:tc>
                <a:tc hMerge="1">
                  <a:txBody>
                    <a:bodyPr/>
                    <a:lstStyle/>
                    <a:p>
                      <a:endParaRPr lang="fi-FI"/>
                    </a:p>
                  </a:txBody>
                  <a:tcPr/>
                </a:tc>
                <a:tc>
                  <a:txBody>
                    <a:bodyPr/>
                    <a:lstStyle/>
                    <a:p>
                      <a:r>
                        <a:rPr lang="fi-FI" sz="1600" dirty="0" smtClean="0">
                          <a:solidFill>
                            <a:schemeClr val="tx1"/>
                          </a:solidFill>
                        </a:rPr>
                        <a:t>joulu</a:t>
                      </a:r>
                      <a:endParaRPr lang="fi-FI" sz="1600" dirty="0">
                        <a:solidFill>
                          <a:schemeClr val="tx1"/>
                        </a:solidFill>
                      </a:endParaRPr>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r>
              <a:tr h="578783">
                <a:tc>
                  <a:txBody>
                    <a:bodyPr/>
                    <a:lstStyle/>
                    <a:p>
                      <a:r>
                        <a:rPr lang="fi-FI" sz="1600" dirty="0" err="1" smtClean="0"/>
                        <a:t>Valtakun-nallinen</a:t>
                      </a:r>
                      <a:endParaRPr lang="fi-FI" sz="1600" dirty="0"/>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12">
                  <a:txBody>
                    <a:bodyPr/>
                    <a:lstStyle/>
                    <a:p>
                      <a:pPr marL="171450" indent="-171450">
                        <a:buFontTx/>
                        <a:buChar char="-"/>
                      </a:pPr>
                      <a:r>
                        <a:rPr lang="fi-FI" sz="1200" dirty="0" smtClean="0"/>
                        <a:t>Paikallisen </a:t>
                      </a:r>
                      <a:r>
                        <a:rPr lang="fi-FI" sz="1200" dirty="0" err="1" smtClean="0"/>
                        <a:t>OPS:n</a:t>
                      </a:r>
                      <a:r>
                        <a:rPr lang="fi-FI" sz="1200" baseline="0" dirty="0" smtClean="0"/>
                        <a:t> </a:t>
                      </a:r>
                      <a:r>
                        <a:rPr lang="fi-FI" sz="1200" dirty="0" smtClean="0"/>
                        <a:t>toimeenpanon tuki jatkuu</a:t>
                      </a:r>
                    </a:p>
                    <a:p>
                      <a:pPr marL="171450" indent="-171450">
                        <a:buFontTx/>
                        <a:buChar char="-"/>
                      </a:pPr>
                      <a:r>
                        <a:rPr lang="fi-FI" sz="1200" dirty="0" smtClean="0"/>
                        <a:t>Täydennyskoulutukset</a:t>
                      </a:r>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fi-FI"/>
                    </a:p>
                  </a:txBody>
                  <a:tcPr/>
                </a:tc>
                <a:tc hMerge="1">
                  <a:txBody>
                    <a:bodyPr/>
                    <a:lstStyle/>
                    <a:p>
                      <a:endParaRPr lang="fi-FI"/>
                    </a:p>
                  </a:txBody>
                  <a:tcPr/>
                </a:tc>
                <a:tc hMerge="1">
                  <a:txBody>
                    <a:bodyPr/>
                    <a:lstStyle/>
                    <a:p>
                      <a:endParaRPr lang="fi-FI"/>
                    </a:p>
                  </a:txBody>
                  <a:tcPr/>
                </a:tc>
                <a:tc hMerge="1">
                  <a:txBody>
                    <a:bodyPr/>
                    <a:lstStyle/>
                    <a:p>
                      <a:endParaRPr lang="fi-FI"/>
                    </a:p>
                  </a:txBody>
                  <a:tcPr/>
                </a:tc>
                <a:tc hMerge="1">
                  <a:txBody>
                    <a:bodyPr/>
                    <a:lstStyle/>
                    <a:p>
                      <a:endParaRPr lang="fi-FI"/>
                    </a:p>
                  </a:txBody>
                  <a:tcPr/>
                </a:tc>
                <a:tc hMerge="1">
                  <a:txBody>
                    <a:bodyPr/>
                    <a:lstStyle/>
                    <a:p>
                      <a:endParaRPr lang="fi-FI"/>
                    </a:p>
                  </a:txBody>
                  <a:tcPr/>
                </a:tc>
                <a:tc hMerge="1">
                  <a:txBody>
                    <a:bodyPr/>
                    <a:lstStyle/>
                    <a:p>
                      <a:endParaRPr lang="fi-FI"/>
                    </a:p>
                  </a:txBody>
                  <a:tcPr/>
                </a:tc>
                <a:tc hMerge="1">
                  <a:txBody>
                    <a:bodyPr/>
                    <a:lstStyle/>
                    <a:p>
                      <a:pPr marL="171450" indent="-171450">
                        <a:buFontTx/>
                        <a:buChar char="-"/>
                      </a:pPr>
                      <a:endParaRPr lang="fi-FI" sz="1200" dirty="0" smtClean="0"/>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fi-FI"/>
                    </a:p>
                  </a:txBody>
                  <a:tcPr/>
                </a:tc>
                <a:tc hMerge="1">
                  <a:txBody>
                    <a:bodyPr/>
                    <a:lstStyle/>
                    <a:p>
                      <a:endParaRPr lang="fi-FI"/>
                    </a:p>
                  </a:txBody>
                  <a:tcPr/>
                </a:tc>
                <a:tc hMerge="1">
                  <a:txBody>
                    <a:bodyPr/>
                    <a:lstStyle/>
                    <a:p>
                      <a:endParaRPr lang="fi-FI"/>
                    </a:p>
                  </a:txBody>
                  <a:tcPr/>
                </a:tc>
              </a:tr>
              <a:tr h="578783">
                <a:tc>
                  <a:txBody>
                    <a:bodyPr/>
                    <a:lstStyle/>
                    <a:p>
                      <a:r>
                        <a:rPr lang="fi-FI" sz="1600" dirty="0" err="1" smtClean="0"/>
                        <a:t>Seudulli-nen</a:t>
                      </a:r>
                      <a:r>
                        <a:rPr lang="fi-FI" sz="1600" dirty="0" smtClean="0"/>
                        <a:t> taso</a:t>
                      </a:r>
                      <a:endParaRPr lang="fi-FI" sz="1600" dirty="0"/>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12">
                  <a:txBody>
                    <a:bodyPr/>
                    <a:lstStyle/>
                    <a:p>
                      <a:pPr marL="171450" marR="0" lvl="0" indent="-171450" algn="l" defTabSz="914400" rtl="0" eaLnBrk="1" fontAlgn="auto" latinLnBrk="0" hangingPunct="1">
                        <a:lnSpc>
                          <a:spcPct val="100000"/>
                        </a:lnSpc>
                        <a:spcBef>
                          <a:spcPts val="0"/>
                        </a:spcBef>
                        <a:spcAft>
                          <a:spcPts val="0"/>
                        </a:spcAft>
                        <a:buClrTx/>
                        <a:buSzTx/>
                        <a:buFontTx/>
                        <a:buChar char="-"/>
                        <a:tabLst/>
                        <a:defRPr/>
                      </a:pPr>
                      <a:r>
                        <a:rPr kumimoji="0" lang="fi-FI" sz="1200" b="0" i="0" u="none" strike="noStrike" kern="1200" cap="none" spc="0" normalizeH="0" baseline="0" noProof="0" dirty="0" smtClean="0">
                          <a:ln>
                            <a:noFill/>
                          </a:ln>
                          <a:solidFill>
                            <a:srgbClr val="0F0F0F"/>
                          </a:solidFill>
                          <a:effectLst/>
                          <a:uLnTx/>
                          <a:uFillTx/>
                          <a:latin typeface="+mn-lt"/>
                          <a:ea typeface="+mn-ea"/>
                          <a:cs typeface="+mn-cs"/>
                        </a:rPr>
                        <a:t>Seuranta ja yhteisiä koulutustilaisuuksia, esim. </a:t>
                      </a:r>
                      <a:r>
                        <a:rPr lang="fi-FI" sz="1200" dirty="0" err="1" smtClean="0"/>
                        <a:t>OPS-valmennus</a:t>
                      </a:r>
                      <a:r>
                        <a:rPr lang="fi-FI" sz="1200" dirty="0" smtClean="0"/>
                        <a:t>: arviointi </a:t>
                      </a:r>
                    </a:p>
                    <a:p>
                      <a:pPr marL="0" marR="0" lvl="0" indent="0" algn="l" defTabSz="914400" rtl="0" eaLnBrk="1" fontAlgn="auto" latinLnBrk="0" hangingPunct="1">
                        <a:lnSpc>
                          <a:spcPct val="100000"/>
                        </a:lnSpc>
                        <a:spcBef>
                          <a:spcPts val="0"/>
                        </a:spcBef>
                        <a:spcAft>
                          <a:spcPts val="0"/>
                        </a:spcAft>
                        <a:buClrTx/>
                        <a:buSzTx/>
                        <a:buFontTx/>
                        <a:buNone/>
                        <a:tabLst/>
                        <a:defRPr/>
                      </a:pPr>
                      <a:endParaRPr lang="fi-FI" sz="1200" dirty="0" smtClean="0"/>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fi-FI"/>
                    </a:p>
                  </a:txBody>
                  <a:tcPr/>
                </a:tc>
                <a:tc hMerge="1">
                  <a:txBody>
                    <a:bodyPr/>
                    <a:lstStyle/>
                    <a:p>
                      <a:pPr marL="171450" marR="0" indent="-171450" algn="l" defTabSz="914400" rtl="0" eaLnBrk="1" fontAlgn="auto" latinLnBrk="0" hangingPunct="1">
                        <a:lnSpc>
                          <a:spcPct val="100000"/>
                        </a:lnSpc>
                        <a:spcBef>
                          <a:spcPts val="0"/>
                        </a:spcBef>
                        <a:spcAft>
                          <a:spcPts val="0"/>
                        </a:spcAft>
                        <a:buClrTx/>
                        <a:buSzTx/>
                        <a:buFontTx/>
                        <a:buChar char="-"/>
                        <a:tabLst/>
                        <a:defRPr/>
                      </a:pPr>
                      <a:endParaRPr lang="fi-FI" sz="1200" dirty="0" smtClean="0"/>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fi-FI"/>
                    </a:p>
                  </a:txBody>
                  <a:tcPr/>
                </a:tc>
                <a:tc hMerge="1">
                  <a:txBody>
                    <a:bodyPr/>
                    <a:lstStyle/>
                    <a:p>
                      <a:pPr marL="171450" marR="0" lvl="0" indent="-171450" algn="l" defTabSz="914400" rtl="0" eaLnBrk="1" fontAlgn="auto" latinLnBrk="0" hangingPunct="1">
                        <a:lnSpc>
                          <a:spcPct val="100000"/>
                        </a:lnSpc>
                        <a:spcBef>
                          <a:spcPts val="0"/>
                        </a:spcBef>
                        <a:spcAft>
                          <a:spcPts val="0"/>
                        </a:spcAft>
                        <a:buClrTx/>
                        <a:buSzTx/>
                        <a:buFontTx/>
                        <a:buChar char="-"/>
                        <a:tabLst/>
                        <a:defRPr/>
                      </a:pPr>
                      <a:endParaRPr lang="fi-FI" sz="1200" dirty="0" smtClean="0"/>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fi-FI"/>
                    </a:p>
                  </a:txBody>
                  <a:tcPr/>
                </a:tc>
                <a:tc hMerge="1">
                  <a:txBody>
                    <a:bodyPr/>
                    <a:lstStyle/>
                    <a:p>
                      <a:endParaRPr lang="fi-FI"/>
                    </a:p>
                  </a:txBody>
                  <a:tcPr/>
                </a:tc>
                <a:tc hMerge="1">
                  <a:txBody>
                    <a:bodyPr/>
                    <a:lstStyle/>
                    <a:p>
                      <a:endParaRPr lang="fi-FI"/>
                    </a:p>
                  </a:txBody>
                  <a:tcPr/>
                </a:tc>
                <a:tc hMerge="1">
                  <a:txBody>
                    <a:bodyPr/>
                    <a:lstStyle/>
                    <a:p>
                      <a:pPr marL="171450" marR="0" indent="-171450" algn="l" defTabSz="914400" rtl="0" eaLnBrk="1" fontAlgn="auto" latinLnBrk="0" hangingPunct="1">
                        <a:lnSpc>
                          <a:spcPct val="100000"/>
                        </a:lnSpc>
                        <a:spcBef>
                          <a:spcPts val="0"/>
                        </a:spcBef>
                        <a:spcAft>
                          <a:spcPts val="0"/>
                        </a:spcAft>
                        <a:buClrTx/>
                        <a:buSzTx/>
                        <a:buFontTx/>
                        <a:buChar char="-"/>
                        <a:tabLst/>
                        <a:defRPr/>
                      </a:pPr>
                      <a:endParaRPr lang="fi-FI" sz="1200" dirty="0" smtClean="0"/>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fi-FI"/>
                    </a:p>
                  </a:txBody>
                  <a:tcPr/>
                </a:tc>
                <a:tc hMerge="1">
                  <a:txBody>
                    <a:bodyPr/>
                    <a:lstStyle/>
                    <a:p>
                      <a:endParaRPr lang="fi-FI"/>
                    </a:p>
                  </a:txBody>
                  <a:tcPr/>
                </a:tc>
                <a:tc hMerge="1">
                  <a:txBody>
                    <a:bodyPr/>
                    <a:lstStyle/>
                    <a:p>
                      <a:endParaRPr lang="fi-FI"/>
                    </a:p>
                  </a:txBody>
                  <a:tcPr/>
                </a:tc>
              </a:tr>
              <a:tr h="1039808">
                <a:tc>
                  <a:txBody>
                    <a:bodyPr/>
                    <a:lstStyle/>
                    <a:p>
                      <a:r>
                        <a:rPr lang="fi-FI" dirty="0" smtClean="0"/>
                        <a:t>Kunta-kohtainen taso</a:t>
                      </a:r>
                      <a:endParaRPr lang="fi-FI" dirty="0"/>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171450" indent="-171450">
                        <a:buFontTx/>
                        <a:buChar char="-"/>
                      </a:pPr>
                      <a:r>
                        <a:rPr lang="fi-FI" sz="1200" dirty="0" smtClean="0"/>
                        <a:t>Rehtori- ja koulusihteeri- kokoukset</a:t>
                      </a:r>
                    </a:p>
                    <a:p>
                      <a:pPr marL="171450" indent="-171450">
                        <a:buFontTx/>
                        <a:buChar char="-"/>
                      </a:pPr>
                      <a:r>
                        <a:rPr lang="fi-FI" sz="1200" dirty="0" smtClean="0"/>
                        <a:t>Perehdytys/</a:t>
                      </a:r>
                      <a:r>
                        <a:rPr lang="fi-FI" sz="1200" baseline="0" dirty="0" smtClean="0"/>
                        <a:t> koulutus</a:t>
                      </a:r>
                      <a:endParaRPr lang="fi-FI" sz="1200" dirty="0" smtClean="0"/>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fi-FI"/>
                    </a:p>
                  </a:txBody>
                  <a:tcPr/>
                </a:tc>
                <a:tc gridSpan="4">
                  <a:txBody>
                    <a:bodyPr/>
                    <a:lstStyle/>
                    <a:p>
                      <a:pPr marL="0" indent="0">
                        <a:buFontTx/>
                        <a:buNone/>
                      </a:pPr>
                      <a:r>
                        <a:rPr kumimoji="0" lang="fi-FI" sz="1200" b="0" i="0" u="none" strike="noStrike" kern="1200" cap="none" spc="0" normalizeH="0" baseline="0" noProof="0" dirty="0" smtClean="0">
                          <a:ln>
                            <a:noFill/>
                          </a:ln>
                          <a:solidFill>
                            <a:srgbClr val="0F0F0F"/>
                          </a:solidFill>
                          <a:effectLst/>
                          <a:uLnTx/>
                          <a:uFillTx/>
                          <a:latin typeface="+mn-lt"/>
                          <a:ea typeface="+mn-ea"/>
                          <a:cs typeface="+mn-cs"/>
                        </a:rPr>
                        <a:t>- 7-9 luokkien </a:t>
                      </a:r>
                      <a:r>
                        <a:rPr kumimoji="0" lang="fi-FI" sz="1200" b="0" i="0" u="none" strike="noStrike" kern="1200" cap="none" spc="0" normalizeH="0" baseline="0" noProof="0" dirty="0" err="1" smtClean="0">
                          <a:ln>
                            <a:noFill/>
                          </a:ln>
                          <a:solidFill>
                            <a:srgbClr val="0F0F0F"/>
                          </a:solidFill>
                          <a:effectLst/>
                          <a:uLnTx/>
                          <a:uFillTx/>
                          <a:latin typeface="+mn-lt"/>
                          <a:ea typeface="+mn-ea"/>
                          <a:cs typeface="+mn-cs"/>
                        </a:rPr>
                        <a:t>OPS-tarkistus</a:t>
                      </a:r>
                      <a:endParaRPr kumimoji="0" lang="fi-FI" sz="1200" b="0" i="0" u="none" strike="noStrike" kern="1200" cap="none" spc="0" normalizeH="0" baseline="0" noProof="0" dirty="0" smtClean="0">
                        <a:ln>
                          <a:noFill/>
                        </a:ln>
                        <a:solidFill>
                          <a:srgbClr val="0F0F0F"/>
                        </a:solidFill>
                        <a:effectLst/>
                        <a:uLnTx/>
                        <a:uFillTx/>
                        <a:latin typeface="+mn-lt"/>
                        <a:ea typeface="+mn-ea"/>
                        <a:cs typeface="+mn-cs"/>
                      </a:endParaRPr>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fi-FI"/>
                    </a:p>
                  </a:txBody>
                  <a:tcPr/>
                </a:tc>
                <a:tc hMerge="1">
                  <a:txBody>
                    <a:bodyPr/>
                    <a:lstStyle/>
                    <a:p>
                      <a:pPr marL="171450" indent="-171450">
                        <a:buFontTx/>
                        <a:buChar char="-"/>
                      </a:pPr>
                      <a:endParaRPr lang="fi-FI" sz="1200" b="0" dirty="0"/>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fi-FI"/>
                    </a:p>
                  </a:txBody>
                  <a:tcPr/>
                </a:tc>
                <a:tc gridSpan="4">
                  <a:txBody>
                    <a:bodyPr/>
                    <a:lstStyle/>
                    <a:p>
                      <a:pPr marL="171450" indent="-171450">
                        <a:buFontTx/>
                        <a:buChar char="-"/>
                      </a:pPr>
                      <a:r>
                        <a:rPr lang="fi-FI" sz="1200" b="0" dirty="0" smtClean="0"/>
                        <a:t>7-9</a:t>
                      </a:r>
                      <a:r>
                        <a:rPr lang="fi-FI" sz="1200" b="0" baseline="0" dirty="0" smtClean="0"/>
                        <a:t> –luokkien mahdolliset </a:t>
                      </a:r>
                      <a:r>
                        <a:rPr lang="fi-FI" sz="1200" b="0" baseline="0" dirty="0" err="1" smtClean="0"/>
                        <a:t>OPS-tarkennukset</a:t>
                      </a:r>
                      <a:r>
                        <a:rPr lang="fi-FI" sz="1200" b="0" baseline="0" dirty="0" smtClean="0"/>
                        <a:t> lautakuntaan</a:t>
                      </a:r>
                      <a:endParaRPr lang="fi-FI" sz="1200" b="0" dirty="0"/>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fi-FI"/>
                    </a:p>
                  </a:txBody>
                  <a:tcPr/>
                </a:tc>
                <a:tc hMerge="1">
                  <a:txBody>
                    <a:bodyPr/>
                    <a:lstStyle/>
                    <a:p>
                      <a:pPr marL="0" indent="0">
                        <a:buFontTx/>
                        <a:buNone/>
                      </a:pPr>
                      <a:endParaRPr lang="fi-FI" sz="1200" dirty="0"/>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fi-FI"/>
                    </a:p>
                  </a:txBody>
                  <a:tcPr/>
                </a:tc>
                <a:tc gridSpan="2">
                  <a:txBody>
                    <a:bodyPr/>
                    <a:lstStyle/>
                    <a:p>
                      <a:pPr marL="0" indent="0">
                        <a:buFontTx/>
                        <a:buNone/>
                      </a:pPr>
                      <a:r>
                        <a:rPr lang="fi-FI" sz="1200" dirty="0" smtClean="0"/>
                        <a:t>- </a:t>
                      </a:r>
                      <a:r>
                        <a:rPr lang="fi-FI" sz="1200" dirty="0" err="1" smtClean="0"/>
                        <a:t>OPS-työn</a:t>
                      </a:r>
                      <a:r>
                        <a:rPr lang="fi-FI" sz="1200" dirty="0" smtClean="0"/>
                        <a:t> arviointi</a:t>
                      </a:r>
                      <a:endParaRPr lang="fi-FI" sz="1200" dirty="0"/>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i-FI" sz="1000" b="0" i="0" u="none" strike="noStrike" kern="1200" cap="none" spc="0" normalizeH="0" baseline="0" noProof="0" dirty="0" smtClean="0">
                        <a:ln>
                          <a:noFill/>
                        </a:ln>
                        <a:solidFill>
                          <a:srgbClr val="0F0F0F"/>
                        </a:solidFill>
                        <a:effectLst/>
                        <a:uLnTx/>
                        <a:uFillTx/>
                        <a:latin typeface="+mn-lt"/>
                        <a:ea typeface="+mn-ea"/>
                        <a:cs typeface="+mn-cs"/>
                      </a:endParaRPr>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37309">
                <a:tc rowSpan="2">
                  <a:txBody>
                    <a:bodyPr/>
                    <a:lstStyle/>
                    <a:p>
                      <a:r>
                        <a:rPr lang="fi-FI" dirty="0" smtClean="0"/>
                        <a:t>Alue-</a:t>
                      </a:r>
                    </a:p>
                    <a:p>
                      <a:r>
                        <a:rPr lang="fi-FI" dirty="0" smtClean="0"/>
                        <a:t>taso</a:t>
                      </a:r>
                      <a:endParaRPr lang="fi-FI" dirty="0"/>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12">
                  <a:txBody>
                    <a:bodyPr/>
                    <a:lstStyle/>
                    <a:p>
                      <a:pPr marL="171450" indent="-171450">
                        <a:buFontTx/>
                        <a:buChar char="-"/>
                      </a:pPr>
                      <a:r>
                        <a:rPr lang="fi-FI" sz="1200" dirty="0" smtClean="0"/>
                        <a:t>Aluerehtorikokoukset ja alueellisia</a:t>
                      </a:r>
                      <a:r>
                        <a:rPr lang="fi-FI" sz="1200" baseline="0" dirty="0" smtClean="0"/>
                        <a:t> </a:t>
                      </a:r>
                      <a:r>
                        <a:rPr lang="fi-FI" sz="1200" baseline="0" dirty="0" err="1" smtClean="0"/>
                        <a:t>OPS-koulutuksia</a:t>
                      </a:r>
                      <a:endParaRPr lang="fi-FI" sz="1200" baseline="0" dirty="0" smtClean="0"/>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fi-FI"/>
                    </a:p>
                  </a:txBody>
                  <a:tcPr/>
                </a:tc>
                <a:tc hMerge="1">
                  <a:txBody>
                    <a:bodyPr/>
                    <a:lstStyle/>
                    <a:p>
                      <a:pPr marL="171450" indent="-171450">
                        <a:buFontTx/>
                        <a:buChar char="-"/>
                      </a:pPr>
                      <a:endParaRPr lang="fi-FI" sz="1200" dirty="0"/>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fi-FI"/>
                    </a:p>
                  </a:txBody>
                  <a:tcPr/>
                </a:tc>
                <a:tc hMerge="1">
                  <a:txBody>
                    <a:bodyPr/>
                    <a:lstStyle/>
                    <a:p>
                      <a:pPr marL="171450" indent="-171450">
                        <a:buFontTx/>
                        <a:buChar char="-"/>
                      </a:pPr>
                      <a:endParaRPr lang="fi-FI" sz="1200" dirty="0"/>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fi-FI"/>
                    </a:p>
                  </a:txBody>
                  <a:tcPr/>
                </a:tc>
                <a:tc hMerge="1">
                  <a:txBody>
                    <a:bodyPr/>
                    <a:lstStyle/>
                    <a:p>
                      <a:endParaRPr lang="fi-FI"/>
                    </a:p>
                  </a:txBody>
                  <a:tcPr/>
                </a:tc>
                <a:tc hMerge="1">
                  <a:txBody>
                    <a:bodyPr/>
                    <a:lstStyle/>
                    <a:p>
                      <a:endParaRPr lang="fi-FI"/>
                    </a:p>
                  </a:txBody>
                  <a:tcPr/>
                </a:tc>
                <a:tc hMerge="1">
                  <a:txBody>
                    <a:bodyPr/>
                    <a:lstStyle/>
                    <a:p>
                      <a:endParaRPr lang="fi-FI" dirty="0"/>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fi-FI"/>
                    </a:p>
                  </a:txBody>
                  <a:tcPr/>
                </a:tc>
                <a:tc hMerge="1">
                  <a:txBody>
                    <a:bodyPr/>
                    <a:lstStyle/>
                    <a:p>
                      <a:endParaRPr lang="fi-FI"/>
                    </a:p>
                  </a:txBody>
                  <a:tcPr/>
                </a:tc>
                <a:tc hMerge="1">
                  <a:txBody>
                    <a:bodyPr/>
                    <a:lstStyle/>
                    <a:p>
                      <a:pPr marL="171450" indent="-171450">
                        <a:buFontTx/>
                        <a:buChar char="-"/>
                      </a:pPr>
                      <a:endParaRPr lang="fi-FI" sz="1200" dirty="0"/>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4835">
                <a:tc vMerge="1">
                  <a:txBody>
                    <a:bodyPr/>
                    <a:lstStyle/>
                    <a:p>
                      <a:endParaRPr lang="fi-FI"/>
                    </a:p>
                  </a:txBody>
                  <a:tcPr/>
                </a:tc>
                <a:tc>
                  <a:txBody>
                    <a:bodyPr/>
                    <a:lstStyle/>
                    <a:p>
                      <a:pPr marL="0" indent="0">
                        <a:buFontTx/>
                        <a:buNone/>
                      </a:pPr>
                      <a:endParaRPr lang="fi-FI" sz="1100" dirty="0"/>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fi-FI" sz="1100" b="0" i="0" u="none" strike="noStrike" kern="1200" cap="none" spc="0" normalizeH="0" baseline="0" noProof="0" dirty="0" err="1" smtClean="0">
                          <a:ln>
                            <a:noFill/>
                          </a:ln>
                          <a:solidFill>
                            <a:srgbClr val="0F0F0F"/>
                          </a:solidFill>
                          <a:effectLst/>
                          <a:uLnTx/>
                          <a:uFillTx/>
                          <a:latin typeface="+mn-lt"/>
                          <a:ea typeface="+mn-ea"/>
                          <a:cs typeface="+mn-cs"/>
                        </a:rPr>
                        <a:t>OPS-valmennus</a:t>
                      </a:r>
                      <a:r>
                        <a:rPr kumimoji="0" lang="fi-FI" sz="1100" b="0" i="0" u="none" strike="noStrike" kern="1200" cap="none" spc="0" normalizeH="0" baseline="0" noProof="0" dirty="0" smtClean="0">
                          <a:ln>
                            <a:noFill/>
                          </a:ln>
                          <a:solidFill>
                            <a:srgbClr val="0F0F0F"/>
                          </a:solidFill>
                          <a:effectLst/>
                          <a:uLnTx/>
                          <a:uFillTx/>
                          <a:latin typeface="+mn-lt"/>
                          <a:ea typeface="+mn-ea"/>
                          <a:cs typeface="+mn-cs"/>
                        </a:rPr>
                        <a:t> VI</a:t>
                      </a:r>
                      <a:endParaRPr lang="fi-FI" dirty="0"/>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171450" indent="-171450">
                        <a:buFontTx/>
                        <a:buChar char="-"/>
                      </a:pPr>
                      <a:endParaRPr lang="fi-FI" sz="1200" dirty="0"/>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fi-FI" dirty="0"/>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171450" indent="-171450">
                        <a:buFontTx/>
                        <a:buChar char="-"/>
                      </a:pPr>
                      <a:endParaRPr lang="fi-FI" sz="1200" dirty="0"/>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fi-FI" dirty="0"/>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fi-FI"/>
                    </a:p>
                  </a:txBody>
                  <a:tcPr/>
                </a:tc>
                <a:tc gridSpan="2">
                  <a:txBody>
                    <a:bodyPr/>
                    <a:lstStyle/>
                    <a:p>
                      <a:endParaRPr lang="fi-FI" dirty="0"/>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fi-FI" sz="1100" dirty="0"/>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endParaRPr lang="fi-FI" dirty="0"/>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fi-FI"/>
                    </a:p>
                  </a:txBody>
                  <a:tcPr/>
                </a:tc>
                <a:tc>
                  <a:txBody>
                    <a:bodyPr/>
                    <a:lstStyle/>
                    <a:p>
                      <a:pPr marL="0" indent="0">
                        <a:buFontTx/>
                        <a:buNone/>
                      </a:pPr>
                      <a:endParaRPr lang="fi-FI" sz="1200" dirty="0"/>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56934">
                <a:tc rowSpan="2">
                  <a:txBody>
                    <a:bodyPr/>
                    <a:lstStyle/>
                    <a:p>
                      <a:r>
                        <a:rPr lang="fi-FI" dirty="0" smtClean="0"/>
                        <a:t>Koulun</a:t>
                      </a:r>
                      <a:r>
                        <a:rPr lang="fi-FI" baseline="0" dirty="0" smtClean="0"/>
                        <a:t> taso</a:t>
                      </a:r>
                      <a:endParaRPr lang="fi-FI" dirty="0"/>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12">
                  <a:txBody>
                    <a:bodyPr/>
                    <a:lstStyle/>
                    <a:p>
                      <a:pPr marL="171450" marR="0" indent="-171450" algn="l" defTabSz="457200" rtl="0" eaLnBrk="1" fontAlgn="auto" latinLnBrk="0" hangingPunct="1">
                        <a:lnSpc>
                          <a:spcPct val="100000"/>
                        </a:lnSpc>
                        <a:spcBef>
                          <a:spcPts val="0"/>
                        </a:spcBef>
                        <a:spcAft>
                          <a:spcPts val="0"/>
                        </a:spcAft>
                        <a:buClrTx/>
                        <a:buSzTx/>
                        <a:buFontTx/>
                        <a:buChar char="-"/>
                        <a:tabLst/>
                        <a:defRPr/>
                      </a:pPr>
                      <a:r>
                        <a:rPr lang="fi-FI" sz="1200" baseline="0" dirty="0" err="1" smtClean="0"/>
                        <a:t>VESO:t</a:t>
                      </a:r>
                      <a:r>
                        <a:rPr lang="fi-FI" sz="1200" baseline="0" dirty="0" smtClean="0"/>
                        <a:t>, </a:t>
                      </a:r>
                      <a:r>
                        <a:rPr lang="fi-FI" sz="1200" baseline="0" dirty="0" err="1" smtClean="0"/>
                        <a:t>yt-kokoukset</a:t>
                      </a:r>
                      <a:r>
                        <a:rPr lang="fi-FI" sz="1200" baseline="0" dirty="0" smtClean="0"/>
                        <a:t>, koulutukset</a:t>
                      </a:r>
                    </a:p>
                    <a:p>
                      <a:pPr marL="171450" marR="0" indent="-171450" algn="l" defTabSz="457200" rtl="0" eaLnBrk="1" fontAlgn="auto" latinLnBrk="0" hangingPunct="1">
                        <a:lnSpc>
                          <a:spcPct val="100000"/>
                        </a:lnSpc>
                        <a:spcBef>
                          <a:spcPts val="0"/>
                        </a:spcBef>
                        <a:spcAft>
                          <a:spcPts val="0"/>
                        </a:spcAft>
                        <a:buClrTx/>
                        <a:buSzTx/>
                        <a:buFontTx/>
                        <a:buChar char="-"/>
                        <a:tabLst/>
                        <a:defRPr/>
                      </a:pPr>
                      <a:r>
                        <a:rPr lang="fi-FI" sz="1200" baseline="0" dirty="0" smtClean="0"/>
                        <a:t>Henkilöstön, oppilaiden, huoltajien ja koulun yhteistyötahojen </a:t>
                      </a:r>
                      <a:r>
                        <a:rPr lang="fi-FI" sz="1200" baseline="0" dirty="0" err="1" smtClean="0"/>
                        <a:t>osallistaminen</a:t>
                      </a:r>
                      <a:r>
                        <a:rPr lang="fi-FI" sz="1200" baseline="0" dirty="0" smtClean="0"/>
                        <a:t> jatkuu</a:t>
                      </a:r>
                      <a:endParaRPr lang="fi-FI" sz="1200" dirty="0"/>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fi-FI"/>
                    </a:p>
                  </a:txBody>
                  <a:tcPr/>
                </a:tc>
                <a:tc hMerge="1">
                  <a:txBody>
                    <a:bodyPr/>
                    <a:lstStyle/>
                    <a:p>
                      <a:pPr marL="0" marR="0" indent="0" algn="l" defTabSz="457200" rtl="0" eaLnBrk="1" fontAlgn="auto" latinLnBrk="0" hangingPunct="1">
                        <a:lnSpc>
                          <a:spcPct val="100000"/>
                        </a:lnSpc>
                        <a:spcBef>
                          <a:spcPts val="0"/>
                        </a:spcBef>
                        <a:spcAft>
                          <a:spcPts val="0"/>
                        </a:spcAft>
                        <a:buClrTx/>
                        <a:buSzTx/>
                        <a:buFontTx/>
                        <a:buNone/>
                        <a:tabLst/>
                        <a:defRPr/>
                      </a:pPr>
                      <a:endParaRPr lang="fi-FI" sz="1200" dirty="0"/>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fi-FI"/>
                    </a:p>
                  </a:txBody>
                  <a:tcPr/>
                </a:tc>
                <a:tc hMerge="1">
                  <a:txBody>
                    <a:bodyPr/>
                    <a:lstStyle/>
                    <a:p>
                      <a:pPr marL="0" marR="0" indent="0" algn="l" defTabSz="457200" rtl="0" eaLnBrk="1" fontAlgn="auto" latinLnBrk="0" hangingPunct="1">
                        <a:lnSpc>
                          <a:spcPct val="100000"/>
                        </a:lnSpc>
                        <a:spcBef>
                          <a:spcPts val="0"/>
                        </a:spcBef>
                        <a:spcAft>
                          <a:spcPts val="0"/>
                        </a:spcAft>
                        <a:buClrTx/>
                        <a:buSzTx/>
                        <a:buFontTx/>
                        <a:buNone/>
                        <a:tabLst/>
                        <a:defRPr/>
                      </a:pPr>
                      <a:endParaRPr lang="fi-FI" sz="1200" dirty="0"/>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fi-FI"/>
                    </a:p>
                  </a:txBody>
                  <a:tcPr/>
                </a:tc>
                <a:tc hMerge="1">
                  <a:txBody>
                    <a:bodyPr/>
                    <a:lstStyle/>
                    <a:p>
                      <a:endParaRPr lang="fi-FI"/>
                    </a:p>
                  </a:txBody>
                  <a:tcPr/>
                </a:tc>
                <a:tc hMerge="1">
                  <a:txBody>
                    <a:bodyPr/>
                    <a:lstStyle/>
                    <a:p>
                      <a:endParaRPr lang="fi-FI"/>
                    </a:p>
                  </a:txBody>
                  <a:tcPr/>
                </a:tc>
                <a:tc hMerge="1">
                  <a:txBody>
                    <a:bodyPr/>
                    <a:lstStyle/>
                    <a:p>
                      <a:endParaRPr lang="fi-FI" dirty="0"/>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fi-FI"/>
                    </a:p>
                  </a:txBody>
                  <a:tcPr/>
                </a:tc>
                <a:tc hMerge="1">
                  <a:txBody>
                    <a:bodyPr/>
                    <a:lstStyle/>
                    <a:p>
                      <a:endParaRPr lang="fi-FI"/>
                    </a:p>
                  </a:txBody>
                  <a:tcPr/>
                </a:tc>
                <a:tc hMerge="1">
                  <a:txBody>
                    <a:bodyPr/>
                    <a:lstStyle/>
                    <a:p>
                      <a:pPr marL="0" marR="0" indent="0" algn="l" defTabSz="457200" rtl="0" eaLnBrk="1" fontAlgn="auto" latinLnBrk="0" hangingPunct="1">
                        <a:lnSpc>
                          <a:spcPct val="100000"/>
                        </a:lnSpc>
                        <a:spcBef>
                          <a:spcPts val="0"/>
                        </a:spcBef>
                        <a:spcAft>
                          <a:spcPts val="0"/>
                        </a:spcAft>
                        <a:buClrTx/>
                        <a:buSzTx/>
                        <a:buFontTx/>
                        <a:buNone/>
                        <a:tabLst/>
                        <a:defRPr/>
                      </a:pPr>
                      <a:endParaRPr lang="fi-FI" sz="1200" dirty="0"/>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182228">
                <a:tc vMerge="1">
                  <a:txBody>
                    <a:bodyPr/>
                    <a:lstStyle/>
                    <a:p>
                      <a:endParaRPr lang="fi-FI"/>
                    </a:p>
                  </a:txBody>
                  <a:tcPr/>
                </a:tc>
                <a:tc gridSpan="3">
                  <a:txBody>
                    <a:bodyPr/>
                    <a:lstStyle/>
                    <a:p>
                      <a:pPr marL="171450" marR="0" lvl="0" indent="-171450" algn="l" defTabSz="457200" rtl="0" eaLnBrk="1" fontAlgn="auto" latinLnBrk="0" hangingPunct="1">
                        <a:lnSpc>
                          <a:spcPct val="100000"/>
                        </a:lnSpc>
                        <a:spcBef>
                          <a:spcPts val="0"/>
                        </a:spcBef>
                        <a:spcAft>
                          <a:spcPts val="0"/>
                        </a:spcAft>
                        <a:buClrTx/>
                        <a:buSzTx/>
                        <a:buFontTx/>
                        <a:buChar char="-"/>
                        <a:tabLst/>
                        <a:defRPr/>
                      </a:pPr>
                      <a:r>
                        <a:rPr kumimoji="0" lang="fi-FI" sz="1200" b="0" i="0" u="none" strike="noStrike" kern="1200" cap="none" spc="0" normalizeH="0" baseline="0" noProof="0" dirty="0" smtClean="0">
                          <a:ln>
                            <a:noFill/>
                          </a:ln>
                          <a:solidFill>
                            <a:srgbClr val="0F0F0F"/>
                          </a:solidFill>
                          <a:effectLst/>
                          <a:uLnTx/>
                          <a:uFillTx/>
                          <a:latin typeface="+mn-lt"/>
                          <a:ea typeface="+mn-ea"/>
                          <a:cs typeface="+mn-cs"/>
                        </a:rPr>
                        <a:t>Uuden </a:t>
                      </a:r>
                      <a:r>
                        <a:rPr kumimoji="0" lang="fi-FI" sz="1200" b="0" i="0" u="none" strike="noStrike" kern="1200" cap="none" spc="0" normalizeH="0" baseline="0" noProof="0" dirty="0" err="1" smtClean="0">
                          <a:ln>
                            <a:noFill/>
                          </a:ln>
                          <a:solidFill>
                            <a:srgbClr val="0F0F0F"/>
                          </a:solidFill>
                          <a:effectLst/>
                          <a:uLnTx/>
                          <a:uFillTx/>
                          <a:latin typeface="+mn-lt"/>
                          <a:ea typeface="+mn-ea"/>
                          <a:cs typeface="+mn-cs"/>
                        </a:rPr>
                        <a:t>OPS:n</a:t>
                      </a:r>
                      <a:r>
                        <a:rPr kumimoji="0" lang="fi-FI" sz="1200" b="0" i="0" u="none" strike="noStrike" kern="1200" cap="none" spc="0" normalizeH="0" baseline="0" noProof="0" dirty="0" smtClean="0">
                          <a:ln>
                            <a:noFill/>
                          </a:ln>
                          <a:solidFill>
                            <a:srgbClr val="0F0F0F"/>
                          </a:solidFill>
                          <a:effectLst/>
                          <a:uLnTx/>
                          <a:uFillTx/>
                          <a:latin typeface="+mn-lt"/>
                          <a:ea typeface="+mn-ea"/>
                          <a:cs typeface="+mn-cs"/>
                        </a:rPr>
                        <a:t> mukainen opetus käytäntöön</a:t>
                      </a:r>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fi-FI"/>
                    </a:p>
                  </a:txBody>
                  <a:tcPr/>
                </a:tc>
                <a:tc hMerge="1">
                  <a:txBody>
                    <a:bodyPr/>
                    <a:lstStyle/>
                    <a:p>
                      <a:endParaRPr lang="fi-FI"/>
                    </a:p>
                  </a:txBody>
                  <a:tcPr/>
                </a:tc>
                <a:tc gridSpan="2">
                  <a:txBody>
                    <a:bodyPr/>
                    <a:lstStyle/>
                    <a:p>
                      <a:pPr marL="171450" marR="0" indent="-171450" algn="l" defTabSz="457200" rtl="0" eaLnBrk="1" fontAlgn="auto" latinLnBrk="0" hangingPunct="1">
                        <a:lnSpc>
                          <a:spcPct val="100000"/>
                        </a:lnSpc>
                        <a:spcBef>
                          <a:spcPts val="0"/>
                        </a:spcBef>
                        <a:spcAft>
                          <a:spcPts val="0"/>
                        </a:spcAft>
                        <a:buClrTx/>
                        <a:buSzTx/>
                        <a:buFontTx/>
                        <a:buChar char="-"/>
                        <a:tabLst/>
                        <a:defRPr/>
                      </a:pPr>
                      <a:r>
                        <a:rPr lang="fi-FI" sz="1200" dirty="0" smtClean="0"/>
                        <a:t>7-9 </a:t>
                      </a:r>
                      <a:r>
                        <a:rPr lang="fi-FI" sz="1200" dirty="0" err="1" smtClean="0"/>
                        <a:t>-lk</a:t>
                      </a:r>
                      <a:r>
                        <a:rPr lang="fi-FI" sz="1200" dirty="0" smtClean="0"/>
                        <a:t> OPS: valinnaisaineet, monialaiset oppimis-kokonaisuudet</a:t>
                      </a:r>
                      <a:endParaRPr lang="fi-FI" sz="1200" dirty="0"/>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fi-FI"/>
                    </a:p>
                  </a:txBody>
                  <a:tcPr/>
                </a:tc>
                <a:tc gridSpan="7">
                  <a:txBody>
                    <a:bodyPr/>
                    <a:lstStyle/>
                    <a:p>
                      <a:pPr marL="171450" marR="0" indent="-171450" algn="l" defTabSz="457200" rtl="0" eaLnBrk="1" fontAlgn="auto" latinLnBrk="0" hangingPunct="1">
                        <a:lnSpc>
                          <a:spcPct val="100000"/>
                        </a:lnSpc>
                        <a:spcBef>
                          <a:spcPts val="0"/>
                        </a:spcBef>
                        <a:spcAft>
                          <a:spcPts val="0"/>
                        </a:spcAft>
                        <a:buClrTx/>
                        <a:buSzTx/>
                        <a:buFontTx/>
                        <a:buChar char="-"/>
                        <a:tabLst/>
                        <a:defRPr/>
                      </a:pPr>
                      <a:r>
                        <a:rPr lang="fi-FI" sz="1200" baseline="0" dirty="0" smtClean="0"/>
                        <a:t>Koulukohtaiset </a:t>
                      </a:r>
                      <a:r>
                        <a:rPr lang="fi-FI" sz="1200" baseline="0" dirty="0" err="1" smtClean="0"/>
                        <a:t>OPS-tarkennukset</a:t>
                      </a:r>
                      <a:r>
                        <a:rPr lang="fi-FI" sz="1200" baseline="0" dirty="0" smtClean="0"/>
                        <a:t> opetusjohtajan päätettäväksi  11.11.2016  </a:t>
                      </a:r>
                      <a:r>
                        <a:rPr lang="fi-FI" sz="1200" baseline="0" dirty="0" smtClean="0">
                          <a:sym typeface="Wingdings" panose="05000000000000000000" pitchFamily="2" charset="2"/>
                        </a:rPr>
                        <a:t> </a:t>
                      </a:r>
                      <a:r>
                        <a:rPr lang="fi-FI" sz="1200" b="1" baseline="0" dirty="0" smtClean="0">
                          <a:sym typeface="Wingdings" panose="05000000000000000000" pitchFamily="2" charset="2"/>
                        </a:rPr>
                        <a:t>lisäaika marraskuun  loppuun asti</a:t>
                      </a:r>
                    </a:p>
                    <a:p>
                      <a:pPr marL="171450" marR="0" indent="-171450" algn="l" defTabSz="457200" rtl="0" eaLnBrk="1" fontAlgn="auto" latinLnBrk="0" hangingPunct="1">
                        <a:lnSpc>
                          <a:spcPct val="100000"/>
                        </a:lnSpc>
                        <a:spcBef>
                          <a:spcPts val="0"/>
                        </a:spcBef>
                        <a:spcAft>
                          <a:spcPts val="0"/>
                        </a:spcAft>
                        <a:buClrTx/>
                        <a:buSzTx/>
                        <a:buFontTx/>
                        <a:buChar char="-"/>
                        <a:tabLst/>
                        <a:defRPr/>
                      </a:pPr>
                      <a:r>
                        <a:rPr lang="fi-FI" sz="1200" baseline="0" dirty="0" smtClean="0">
                          <a:sym typeface="Wingdings" panose="05000000000000000000" pitchFamily="2" charset="2"/>
                        </a:rPr>
                        <a:t>Järjestyssäännöt päivitettävä tammikuun 2017 loppuun mennessä</a:t>
                      </a:r>
                    </a:p>
                    <a:p>
                      <a:pPr marL="171450" marR="0" indent="-171450" algn="l" defTabSz="457200" rtl="0" eaLnBrk="1" fontAlgn="auto" latinLnBrk="0" hangingPunct="1">
                        <a:lnSpc>
                          <a:spcPct val="100000"/>
                        </a:lnSpc>
                        <a:spcBef>
                          <a:spcPts val="0"/>
                        </a:spcBef>
                        <a:spcAft>
                          <a:spcPts val="0"/>
                        </a:spcAft>
                        <a:buClrTx/>
                        <a:buSzTx/>
                        <a:buFontTx/>
                        <a:buChar char="-"/>
                        <a:tabLst/>
                        <a:defRPr/>
                      </a:pPr>
                      <a:r>
                        <a:rPr lang="fi-FI" sz="1200" baseline="0" dirty="0" smtClean="0">
                          <a:sym typeface="Wingdings" panose="05000000000000000000" pitchFamily="2" charset="2"/>
                        </a:rPr>
                        <a:t>Oppilashuollon suunnitelmat tarkistettava/ päivitettävä </a:t>
                      </a:r>
                      <a:r>
                        <a:rPr lang="fi-FI" sz="1200" baseline="0" dirty="0" err="1" smtClean="0">
                          <a:sym typeface="Wingdings" panose="05000000000000000000" pitchFamily="2" charset="2"/>
                        </a:rPr>
                        <a:t>Peda.nettiin</a:t>
                      </a:r>
                      <a:r>
                        <a:rPr lang="fi-FI" sz="1200" baseline="0" dirty="0" smtClean="0">
                          <a:sym typeface="Wingdings" panose="05000000000000000000" pitchFamily="2" charset="2"/>
                        </a:rPr>
                        <a:t> joulukuun 2016 loppuun mennessä (vuoden 2014 ohjeet </a:t>
                      </a:r>
                      <a:r>
                        <a:rPr lang="fi-FI" sz="1200" baseline="0" dirty="0" err="1" smtClean="0">
                          <a:sym typeface="Wingdings" panose="05000000000000000000" pitchFamily="2" charset="2"/>
                        </a:rPr>
                        <a:t>Santrassa</a:t>
                      </a:r>
                      <a:r>
                        <a:rPr lang="fi-FI" sz="1200" baseline="0" dirty="0" smtClean="0">
                          <a:sym typeface="Wingdings" panose="05000000000000000000" pitchFamily="2" charset="2"/>
                        </a:rPr>
                        <a:t>)</a:t>
                      </a:r>
                      <a:endParaRPr lang="fi-FI" sz="1200" dirty="0"/>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fi-FI"/>
                    </a:p>
                  </a:txBody>
                  <a:tcPr/>
                </a:tc>
                <a:tc hMerge="1">
                  <a:txBody>
                    <a:bodyPr/>
                    <a:lstStyle/>
                    <a:p>
                      <a:endParaRPr lang="fi-FI"/>
                    </a:p>
                  </a:txBody>
                  <a:tcPr/>
                </a:tc>
                <a:tc hMerge="1">
                  <a:txBody>
                    <a:bodyPr/>
                    <a:lstStyle/>
                    <a:p>
                      <a:pPr marL="171450" indent="-171450">
                        <a:buFontTx/>
                        <a:buChar char="-"/>
                      </a:pPr>
                      <a:endParaRPr lang="fi-FI" sz="1200" dirty="0"/>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fi-FI"/>
                    </a:p>
                  </a:txBody>
                  <a:tcPr/>
                </a:tc>
                <a:tc hMerge="1">
                  <a:txBody>
                    <a:bodyPr/>
                    <a:lstStyle/>
                    <a:p>
                      <a:endParaRPr lang="fi-FI"/>
                    </a:p>
                  </a:txBody>
                  <a:tcPr/>
                </a:tc>
                <a:tc hMerge="1">
                  <a:txBody>
                    <a:bodyPr/>
                    <a:lstStyle/>
                    <a:p>
                      <a:pPr marL="0" marR="0" indent="0" algn="l" defTabSz="457200" rtl="0" eaLnBrk="1" fontAlgn="auto" latinLnBrk="0" hangingPunct="1">
                        <a:lnSpc>
                          <a:spcPct val="100000"/>
                        </a:lnSpc>
                        <a:spcBef>
                          <a:spcPts val="0"/>
                        </a:spcBef>
                        <a:spcAft>
                          <a:spcPts val="0"/>
                        </a:spcAft>
                        <a:buClrTx/>
                        <a:buSzTx/>
                        <a:buFontTx/>
                        <a:buNone/>
                        <a:tabLst/>
                        <a:defRPr/>
                      </a:pPr>
                      <a:endParaRPr lang="fi-FI" sz="1200" dirty="0"/>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5" name="Alatunnisteen paikkamerkki 4"/>
          <p:cNvSpPr>
            <a:spLocks noGrp="1"/>
          </p:cNvSpPr>
          <p:nvPr>
            <p:ph type="ftr" sz="quarter" idx="11"/>
          </p:nvPr>
        </p:nvSpPr>
        <p:spPr/>
        <p:txBody>
          <a:bodyPr/>
          <a:lstStyle/>
          <a:p>
            <a:pPr>
              <a:defRPr/>
            </a:pPr>
            <a:r>
              <a:rPr lang="fi-FI" smtClean="0"/>
              <a:t>Sari Ihalainen</a:t>
            </a:r>
            <a:endParaRPr lang="fi-FI"/>
          </a:p>
        </p:txBody>
      </p:sp>
      <p:sp>
        <p:nvSpPr>
          <p:cNvPr id="6" name="Päivämäärän paikkamerkki 5"/>
          <p:cNvSpPr>
            <a:spLocks noGrp="1"/>
          </p:cNvSpPr>
          <p:nvPr>
            <p:ph type="dt" sz="half" idx="10"/>
          </p:nvPr>
        </p:nvSpPr>
        <p:spPr/>
        <p:txBody>
          <a:bodyPr/>
          <a:lstStyle/>
          <a:p>
            <a:pPr>
              <a:defRPr/>
            </a:pPr>
            <a:r>
              <a:rPr lang="fi-FI" smtClean="0"/>
              <a:t>17.11.2016</a:t>
            </a:r>
            <a:endParaRPr lang="fi-FI"/>
          </a:p>
        </p:txBody>
      </p:sp>
    </p:spTree>
    <p:extLst>
      <p:ext uri="{BB962C8B-B14F-4D97-AF65-F5344CB8AC3E}">
        <p14:creationId xmlns:p14="http://schemas.microsoft.com/office/powerpoint/2010/main" val="24671205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4639"/>
            <a:ext cx="7050505" cy="792162"/>
          </a:xfrm>
        </p:spPr>
        <p:txBody>
          <a:bodyPr/>
          <a:lstStyle/>
          <a:p>
            <a:r>
              <a:rPr lang="fi-FI" dirty="0" smtClean="0"/>
              <a:t>järjestyssäännöt</a:t>
            </a:r>
            <a:endParaRPr lang="fi-FI" dirty="0"/>
          </a:p>
        </p:txBody>
      </p:sp>
      <p:sp>
        <p:nvSpPr>
          <p:cNvPr id="3" name="Sisällön paikkamerkki 2"/>
          <p:cNvSpPr>
            <a:spLocks noGrp="1"/>
          </p:cNvSpPr>
          <p:nvPr>
            <p:ph idx="1"/>
          </p:nvPr>
        </p:nvSpPr>
        <p:spPr>
          <a:xfrm>
            <a:off x="457200" y="981075"/>
            <a:ext cx="7050505" cy="4525963"/>
          </a:xfrm>
        </p:spPr>
        <p:txBody>
          <a:bodyPr/>
          <a:lstStyle/>
          <a:p>
            <a:pPr>
              <a:spcAft>
                <a:spcPts val="0"/>
              </a:spcAft>
            </a:pPr>
            <a:r>
              <a:rPr lang="fi-FI" sz="2800" dirty="0">
                <a:latin typeface="Calibri"/>
                <a:ea typeface="Calibri"/>
                <a:cs typeface="Times New Roman"/>
              </a:rPr>
              <a:t>Järjestyssäännöistä </a:t>
            </a:r>
            <a:r>
              <a:rPr lang="fi-FI" sz="2800" dirty="0" smtClean="0">
                <a:latin typeface="Calibri"/>
                <a:ea typeface="Calibri"/>
                <a:cs typeface="Times New Roman"/>
              </a:rPr>
              <a:t>on ohjeistettu, </a:t>
            </a:r>
            <a:r>
              <a:rPr lang="fi-FI" sz="2800" dirty="0">
                <a:latin typeface="Calibri"/>
                <a:ea typeface="Calibri"/>
                <a:cs typeface="Times New Roman"/>
              </a:rPr>
              <a:t>että ne tulee merkitä koulukohtaisiin </a:t>
            </a:r>
            <a:r>
              <a:rPr lang="fi-FI" sz="2800" dirty="0" err="1" smtClean="0">
                <a:latin typeface="Calibri"/>
                <a:ea typeface="Calibri"/>
                <a:cs typeface="Times New Roman"/>
              </a:rPr>
              <a:t>opseihin</a:t>
            </a:r>
            <a:r>
              <a:rPr lang="fi-FI" sz="2800" dirty="0" smtClean="0">
                <a:latin typeface="Calibri"/>
                <a:ea typeface="Calibri"/>
                <a:cs typeface="Times New Roman"/>
              </a:rPr>
              <a:t>.</a:t>
            </a:r>
          </a:p>
          <a:p>
            <a:pPr>
              <a:spcAft>
                <a:spcPts val="0"/>
              </a:spcAft>
            </a:pPr>
            <a:r>
              <a:rPr lang="fi-FI" sz="2800" dirty="0" err="1" smtClean="0">
                <a:latin typeface="Calibri"/>
                <a:ea typeface="Calibri"/>
                <a:cs typeface="Times New Roman"/>
              </a:rPr>
              <a:t>OPH:n</a:t>
            </a:r>
            <a:r>
              <a:rPr lang="fi-FI" sz="2800" dirty="0" smtClean="0">
                <a:latin typeface="Calibri"/>
                <a:ea typeface="Calibri"/>
                <a:cs typeface="Times New Roman"/>
              </a:rPr>
              <a:t> </a:t>
            </a:r>
            <a:r>
              <a:rPr lang="fi-FI" sz="2800" dirty="0">
                <a:latin typeface="Calibri"/>
                <a:ea typeface="Calibri"/>
                <a:cs typeface="Times New Roman"/>
              </a:rPr>
              <a:t>ohjeen mukaan järjestyssäännöt ovat koulukohtaisia ja niissä otetaan huomioon paikalliset </a:t>
            </a:r>
            <a:r>
              <a:rPr lang="fi-FI" sz="2800" dirty="0" smtClean="0">
                <a:latin typeface="Calibri"/>
                <a:ea typeface="Calibri"/>
                <a:cs typeface="Times New Roman"/>
              </a:rPr>
              <a:t>olosuhteet. </a:t>
            </a:r>
            <a:endParaRPr lang="fi-FI" sz="2800" dirty="0">
              <a:latin typeface="Calibri"/>
              <a:ea typeface="Calibri"/>
              <a:cs typeface="Times New Roman"/>
            </a:endParaRPr>
          </a:p>
          <a:p>
            <a:pPr>
              <a:spcAft>
                <a:spcPts val="0"/>
              </a:spcAft>
            </a:pPr>
            <a:r>
              <a:rPr lang="fi-FI" sz="2800" dirty="0" err="1" smtClean="0">
                <a:latin typeface="Calibri"/>
                <a:ea typeface="Calibri"/>
                <a:cs typeface="Times New Roman"/>
              </a:rPr>
              <a:t>OPH:n</a:t>
            </a:r>
            <a:r>
              <a:rPr lang="fi-FI" sz="2800" dirty="0" smtClean="0">
                <a:latin typeface="Calibri"/>
                <a:ea typeface="Calibri"/>
                <a:cs typeface="Times New Roman"/>
              </a:rPr>
              <a:t> ohje: </a:t>
            </a:r>
            <a:r>
              <a:rPr lang="fi-FI" sz="2800" b="1" u="sng" dirty="0">
                <a:solidFill>
                  <a:srgbClr val="0000FF"/>
                </a:solidFill>
                <a:latin typeface="Calibri"/>
                <a:ea typeface="Calibri"/>
                <a:cs typeface="Times New Roman"/>
                <a:hlinkClick r:id="rId2"/>
              </a:rPr>
              <a:t>http://</a:t>
            </a:r>
            <a:r>
              <a:rPr lang="fi-FI" sz="2800" b="1" u="sng" dirty="0" smtClean="0">
                <a:solidFill>
                  <a:srgbClr val="0000FF"/>
                </a:solidFill>
                <a:latin typeface="Calibri"/>
                <a:ea typeface="Calibri"/>
                <a:cs typeface="Times New Roman"/>
                <a:hlinkClick r:id="rId2"/>
              </a:rPr>
              <a:t>www.oph.fi/download/175407_jarjestyssaantojen_laatiminen.pdf</a:t>
            </a:r>
            <a:r>
              <a:rPr lang="fi-FI" sz="2800" dirty="0" smtClean="0">
                <a:latin typeface="Calibri"/>
                <a:ea typeface="Calibri"/>
                <a:cs typeface="Times New Roman"/>
              </a:rPr>
              <a:t> </a:t>
            </a:r>
          </a:p>
          <a:p>
            <a:r>
              <a:rPr lang="fi-FI" dirty="0" smtClean="0"/>
              <a:t>Järjestyssääntöjen päivittäminen tammikuun 2017 loppuun mennessä</a:t>
            </a:r>
            <a:endParaRPr lang="fi-FI" dirty="0"/>
          </a:p>
        </p:txBody>
      </p:sp>
      <p:sp>
        <p:nvSpPr>
          <p:cNvPr id="4" name="Päivämäärän paikkamerkki 3"/>
          <p:cNvSpPr>
            <a:spLocks noGrp="1"/>
          </p:cNvSpPr>
          <p:nvPr>
            <p:ph type="dt" sz="half" idx="10"/>
          </p:nvPr>
        </p:nvSpPr>
        <p:spPr/>
        <p:txBody>
          <a:bodyPr/>
          <a:lstStyle/>
          <a:p>
            <a:pPr>
              <a:defRPr/>
            </a:pPr>
            <a:r>
              <a:rPr lang="fi-FI" smtClean="0"/>
              <a:t>17.11.2016</a:t>
            </a:r>
            <a:endParaRPr lang="fi-FI"/>
          </a:p>
        </p:txBody>
      </p:sp>
      <p:sp>
        <p:nvSpPr>
          <p:cNvPr id="5" name="Alatunnisteen paikkamerkki 4"/>
          <p:cNvSpPr>
            <a:spLocks noGrp="1"/>
          </p:cNvSpPr>
          <p:nvPr>
            <p:ph type="ftr" sz="quarter" idx="11"/>
          </p:nvPr>
        </p:nvSpPr>
        <p:spPr/>
        <p:txBody>
          <a:bodyPr/>
          <a:lstStyle/>
          <a:p>
            <a:pPr>
              <a:defRPr/>
            </a:pPr>
            <a:r>
              <a:rPr lang="fi-FI" smtClean="0"/>
              <a:t>Sari Ihalainen</a:t>
            </a:r>
            <a:endParaRPr lang="fi-FI"/>
          </a:p>
        </p:txBody>
      </p:sp>
    </p:spTree>
    <p:extLst>
      <p:ext uri="{BB962C8B-B14F-4D97-AF65-F5344CB8AC3E}">
        <p14:creationId xmlns:p14="http://schemas.microsoft.com/office/powerpoint/2010/main" val="22362829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4639"/>
            <a:ext cx="7050505" cy="811212"/>
          </a:xfrm>
        </p:spPr>
        <p:txBody>
          <a:bodyPr/>
          <a:lstStyle/>
          <a:p>
            <a:r>
              <a:rPr lang="fi-FI" dirty="0" smtClean="0"/>
              <a:t>valinnaisaineet</a:t>
            </a:r>
            <a:endParaRPr lang="fi-FI" dirty="0"/>
          </a:p>
        </p:txBody>
      </p:sp>
      <p:sp>
        <p:nvSpPr>
          <p:cNvPr id="3" name="Sisällön paikkamerkki 2"/>
          <p:cNvSpPr>
            <a:spLocks noGrp="1"/>
          </p:cNvSpPr>
          <p:nvPr>
            <p:ph idx="1"/>
          </p:nvPr>
        </p:nvSpPr>
        <p:spPr>
          <a:xfrm>
            <a:off x="180975" y="1085852"/>
            <a:ext cx="7515225" cy="5040312"/>
          </a:xfrm>
        </p:spPr>
        <p:txBody>
          <a:bodyPr/>
          <a:lstStyle/>
          <a:p>
            <a:r>
              <a:rPr lang="fi-FI" sz="2000" b="1" dirty="0"/>
              <a:t>Käsityö ja taide- ja taitoaineiden valinnaiset (6 </a:t>
            </a:r>
            <a:r>
              <a:rPr lang="fi-FI" sz="2000" b="1" dirty="0" err="1"/>
              <a:t>vvt</a:t>
            </a:r>
            <a:r>
              <a:rPr lang="fi-FI" sz="2000" b="1" dirty="0"/>
              <a:t> + 5 </a:t>
            </a:r>
            <a:r>
              <a:rPr lang="fi-FI" sz="2000" b="1" dirty="0" err="1"/>
              <a:t>vvt</a:t>
            </a:r>
            <a:r>
              <a:rPr lang="fi-FI" sz="2000" b="1" dirty="0"/>
              <a:t>)</a:t>
            </a:r>
            <a:endParaRPr lang="fi-FI" sz="2000" dirty="0"/>
          </a:p>
          <a:p>
            <a:r>
              <a:rPr lang="fi-FI" sz="2000" dirty="0"/>
              <a:t>Valtioneuvoston asetus määrää myös yhteisiin taide- ja taitoaineisiin osoitettavista valinnaisista tunneista </a:t>
            </a:r>
            <a:r>
              <a:rPr lang="fi-FI" sz="2000" b="1" dirty="0"/>
              <a:t>(siis lisätunneista, ei oppimäärästä)</a:t>
            </a:r>
            <a:r>
              <a:rPr lang="fi-FI" sz="2000" dirty="0"/>
              <a:t>. </a:t>
            </a:r>
            <a:endParaRPr lang="fi-FI" sz="2000" dirty="0" smtClean="0"/>
          </a:p>
          <a:p>
            <a:r>
              <a:rPr lang="fi-FI" sz="2000" dirty="0" smtClean="0"/>
              <a:t>Vuosiluokilla </a:t>
            </a:r>
            <a:r>
              <a:rPr lang="fi-FI" sz="2000" dirty="0"/>
              <a:t>1-6 näitä tunteja on yhteensä vähintään 6 </a:t>
            </a:r>
            <a:r>
              <a:rPr lang="fi-FI" sz="2000" dirty="0" err="1"/>
              <a:t>vvt</a:t>
            </a:r>
            <a:r>
              <a:rPr lang="fi-FI" sz="2000" dirty="0"/>
              <a:t> ja vuosiluokilla 7-9 yhteensä vähintään 5 </a:t>
            </a:r>
            <a:r>
              <a:rPr lang="fi-FI" sz="2000" dirty="0" err="1"/>
              <a:t>vvt</a:t>
            </a:r>
            <a:r>
              <a:rPr lang="fi-FI" sz="2000" dirty="0"/>
              <a:t>. </a:t>
            </a:r>
            <a:endParaRPr lang="fi-FI" sz="2000" dirty="0" smtClean="0"/>
          </a:p>
          <a:p>
            <a:r>
              <a:rPr lang="fi-FI" sz="2000" dirty="0" smtClean="0"/>
              <a:t>Opetuksen </a:t>
            </a:r>
            <a:r>
              <a:rPr lang="fi-FI" sz="2000" dirty="0"/>
              <a:t>järjestäjä päättää, miten tuntijaossa määrätyt valinnaiset tunnit käytetään yhteisten taide- ja taitoaineiden eli käsityön, kuvataiteen, musiikin, liikunnan ja kotitalouden opetukseen. Tällöin siis päätetään, paljonko tunteja kuhunkin oppiaineeseen osoitetaan ja mille vuosiluokille tunnit sijoittuvat. Opetuksen järjestäjä voi myös päättää, että nämä tunnit tai osa niistä on oppilaille valinnaisia.</a:t>
            </a:r>
          </a:p>
          <a:p>
            <a:pPr lvl="0"/>
            <a:r>
              <a:rPr lang="fi-FI" sz="2000" dirty="0"/>
              <a:t>Kuopiossa on päätetty, että </a:t>
            </a:r>
            <a:r>
              <a:rPr lang="fi-FI" sz="2000" b="1" dirty="0"/>
              <a:t>yläkoulussa nämä tunnit ovat oppilaalle valinnaisia.</a:t>
            </a:r>
          </a:p>
          <a:p>
            <a:endParaRPr lang="fi-FI" dirty="0"/>
          </a:p>
        </p:txBody>
      </p:sp>
      <p:sp>
        <p:nvSpPr>
          <p:cNvPr id="4" name="Päivämäärän paikkamerkki 3"/>
          <p:cNvSpPr>
            <a:spLocks noGrp="1"/>
          </p:cNvSpPr>
          <p:nvPr>
            <p:ph type="dt" sz="half" idx="10"/>
          </p:nvPr>
        </p:nvSpPr>
        <p:spPr/>
        <p:txBody>
          <a:bodyPr/>
          <a:lstStyle/>
          <a:p>
            <a:pPr>
              <a:defRPr/>
            </a:pPr>
            <a:r>
              <a:rPr lang="fi-FI" smtClean="0"/>
              <a:t>17.11.2016</a:t>
            </a:r>
            <a:endParaRPr lang="fi-FI"/>
          </a:p>
        </p:txBody>
      </p:sp>
      <p:sp>
        <p:nvSpPr>
          <p:cNvPr id="5" name="Alatunnisteen paikkamerkki 4"/>
          <p:cNvSpPr>
            <a:spLocks noGrp="1"/>
          </p:cNvSpPr>
          <p:nvPr>
            <p:ph type="ftr" sz="quarter" idx="11"/>
          </p:nvPr>
        </p:nvSpPr>
        <p:spPr/>
        <p:txBody>
          <a:bodyPr/>
          <a:lstStyle/>
          <a:p>
            <a:pPr>
              <a:defRPr/>
            </a:pPr>
            <a:r>
              <a:rPr lang="fi-FI" smtClean="0"/>
              <a:t>Sari Ihalainen</a:t>
            </a:r>
            <a:endParaRPr lang="fi-FI"/>
          </a:p>
        </p:txBody>
      </p:sp>
    </p:spTree>
    <p:extLst>
      <p:ext uri="{BB962C8B-B14F-4D97-AF65-F5344CB8AC3E}">
        <p14:creationId xmlns:p14="http://schemas.microsoft.com/office/powerpoint/2010/main" val="5326660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4638"/>
            <a:ext cx="7050505" cy="849312"/>
          </a:xfrm>
        </p:spPr>
        <p:txBody>
          <a:bodyPr/>
          <a:lstStyle/>
          <a:p>
            <a:r>
              <a:rPr lang="fi-FI" dirty="0" smtClean="0"/>
              <a:t>valinnaisaineet</a:t>
            </a:r>
            <a:endParaRPr lang="fi-FI" dirty="0"/>
          </a:p>
        </p:txBody>
      </p:sp>
      <p:sp>
        <p:nvSpPr>
          <p:cNvPr id="3" name="Sisällön paikkamerkki 2"/>
          <p:cNvSpPr>
            <a:spLocks noGrp="1"/>
          </p:cNvSpPr>
          <p:nvPr>
            <p:ph idx="1"/>
          </p:nvPr>
        </p:nvSpPr>
        <p:spPr>
          <a:xfrm>
            <a:off x="457200" y="1276350"/>
            <a:ext cx="7600950" cy="4792663"/>
          </a:xfrm>
        </p:spPr>
        <p:txBody>
          <a:bodyPr/>
          <a:lstStyle/>
          <a:p>
            <a:r>
              <a:rPr lang="fi-FI" sz="2000" dirty="0"/>
              <a:t>Jos opetuksen järjestäjä haluaa painottaa jonkin taide- ja taitoaineen opetusta, se voi käyttää taide- ja taitoaineiden valinnaisia tunteja tämän painotetun opetuksen järjestämiseen.</a:t>
            </a:r>
          </a:p>
          <a:p>
            <a:pPr lvl="0"/>
            <a:r>
              <a:rPr lang="fi-FI" sz="2000" dirty="0"/>
              <a:t>Kuopiossa näitä tunteja käytetään kuntakohtaisen painotuksen (kuvataide, musiikki, urheilu ja liikunta) opetukseen. </a:t>
            </a:r>
          </a:p>
          <a:p>
            <a:pPr marL="0" indent="0">
              <a:buNone/>
            </a:pPr>
            <a:r>
              <a:rPr lang="fi-FI" sz="2000" dirty="0"/>
              <a:t> </a:t>
            </a:r>
          </a:p>
          <a:p>
            <a:r>
              <a:rPr lang="fi-FI" sz="2000" b="1" dirty="0"/>
              <a:t>Käsityössä tämä ei tarkoita tuntien jakamista tekstiilityön ja teknisen työn opetukseen</a:t>
            </a:r>
            <a:r>
              <a:rPr lang="fi-FI" sz="2000" dirty="0"/>
              <a:t>, vaan käsityö -oppiaineen painottamista. Painotus syntyy, kun käsityön opetukseen osoitetaan enemmän tunteja kuin valtakunnallinen vähimmäismäärä edellyttää ja samalla oppiaineen opetusta kehitetään esimerkiksi työskentelymenetelmien ja oppimisympäristöjen osalta.</a:t>
            </a:r>
          </a:p>
          <a:p>
            <a:endParaRPr lang="fi-FI" dirty="0"/>
          </a:p>
        </p:txBody>
      </p:sp>
      <p:sp>
        <p:nvSpPr>
          <p:cNvPr id="4" name="Päivämäärän paikkamerkki 3"/>
          <p:cNvSpPr>
            <a:spLocks noGrp="1"/>
          </p:cNvSpPr>
          <p:nvPr>
            <p:ph type="dt" sz="half" idx="10"/>
          </p:nvPr>
        </p:nvSpPr>
        <p:spPr/>
        <p:txBody>
          <a:bodyPr/>
          <a:lstStyle/>
          <a:p>
            <a:pPr>
              <a:defRPr/>
            </a:pPr>
            <a:r>
              <a:rPr lang="fi-FI" smtClean="0"/>
              <a:t>17.11.2016</a:t>
            </a:r>
            <a:endParaRPr lang="fi-FI"/>
          </a:p>
        </p:txBody>
      </p:sp>
      <p:sp>
        <p:nvSpPr>
          <p:cNvPr id="5" name="Alatunnisteen paikkamerkki 4"/>
          <p:cNvSpPr>
            <a:spLocks noGrp="1"/>
          </p:cNvSpPr>
          <p:nvPr>
            <p:ph type="ftr" sz="quarter" idx="11"/>
          </p:nvPr>
        </p:nvSpPr>
        <p:spPr/>
        <p:txBody>
          <a:bodyPr/>
          <a:lstStyle/>
          <a:p>
            <a:pPr>
              <a:defRPr/>
            </a:pPr>
            <a:r>
              <a:rPr lang="fi-FI" smtClean="0"/>
              <a:t>Sari Ihalainen</a:t>
            </a:r>
            <a:endParaRPr lang="fi-FI"/>
          </a:p>
        </p:txBody>
      </p:sp>
    </p:spTree>
    <p:extLst>
      <p:ext uri="{BB962C8B-B14F-4D97-AF65-F5344CB8AC3E}">
        <p14:creationId xmlns:p14="http://schemas.microsoft.com/office/powerpoint/2010/main" val="20133599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4638"/>
            <a:ext cx="7050505" cy="506412"/>
          </a:xfrm>
        </p:spPr>
        <p:txBody>
          <a:bodyPr/>
          <a:lstStyle/>
          <a:p>
            <a:r>
              <a:rPr lang="fi-FI" dirty="0" smtClean="0"/>
              <a:t>valinnaisaineet</a:t>
            </a:r>
            <a:endParaRPr lang="fi-FI" dirty="0"/>
          </a:p>
        </p:txBody>
      </p:sp>
      <p:sp>
        <p:nvSpPr>
          <p:cNvPr id="3" name="Sisällön paikkamerkki 2"/>
          <p:cNvSpPr>
            <a:spLocks noGrp="1"/>
          </p:cNvSpPr>
          <p:nvPr>
            <p:ph idx="1"/>
          </p:nvPr>
        </p:nvSpPr>
        <p:spPr>
          <a:xfrm>
            <a:off x="457200" y="1114426"/>
            <a:ext cx="7496175" cy="5011738"/>
          </a:xfrm>
        </p:spPr>
        <p:txBody>
          <a:bodyPr/>
          <a:lstStyle/>
          <a:p>
            <a:r>
              <a:rPr lang="fi-FI" dirty="0"/>
              <a:t>Opintojen nimi määrittyy ko. yhteisen taide- tai taitoaineen mukaisesti (esim. käsityön syventävät opinnot):</a:t>
            </a:r>
          </a:p>
          <a:p>
            <a:r>
              <a:rPr lang="fi-FI" u="sng" dirty="0">
                <a:hlinkClick r:id="rId2"/>
              </a:rPr>
              <a:t>http://www.oph.fi/ops2016/tiekartta/valinnaisuus_ja_arviointi</a:t>
            </a:r>
            <a:endParaRPr lang="fi-FI" dirty="0"/>
          </a:p>
          <a:p>
            <a:pPr marL="0" indent="0">
              <a:buNone/>
            </a:pPr>
            <a:endParaRPr lang="fi-FI" dirty="0"/>
          </a:p>
          <a:p>
            <a:r>
              <a:rPr lang="fi-FI" b="1" dirty="0" err="1"/>
              <a:t>Huom</a:t>
            </a:r>
            <a:r>
              <a:rPr lang="fi-FI" b="1" dirty="0"/>
              <a:t>! Samalla tavalla nimetään myös muut taide- ja taitoaineen valinnaiset tunnit, esim. kotitalouden syventävät opinnot!</a:t>
            </a:r>
            <a:endParaRPr lang="fi-FI" dirty="0"/>
          </a:p>
          <a:p>
            <a:pPr marL="0" indent="0">
              <a:buNone/>
            </a:pPr>
            <a:endParaRPr lang="fi-FI" dirty="0"/>
          </a:p>
        </p:txBody>
      </p:sp>
      <p:sp>
        <p:nvSpPr>
          <p:cNvPr id="4" name="Päivämäärän paikkamerkki 3"/>
          <p:cNvSpPr>
            <a:spLocks noGrp="1"/>
          </p:cNvSpPr>
          <p:nvPr>
            <p:ph type="dt" sz="half" idx="10"/>
          </p:nvPr>
        </p:nvSpPr>
        <p:spPr/>
        <p:txBody>
          <a:bodyPr/>
          <a:lstStyle/>
          <a:p>
            <a:pPr>
              <a:defRPr/>
            </a:pPr>
            <a:r>
              <a:rPr lang="fi-FI" smtClean="0"/>
              <a:t>17.11.2016</a:t>
            </a:r>
            <a:endParaRPr lang="fi-FI"/>
          </a:p>
        </p:txBody>
      </p:sp>
      <p:sp>
        <p:nvSpPr>
          <p:cNvPr id="5" name="Alatunnisteen paikkamerkki 4"/>
          <p:cNvSpPr>
            <a:spLocks noGrp="1"/>
          </p:cNvSpPr>
          <p:nvPr>
            <p:ph type="ftr" sz="quarter" idx="11"/>
          </p:nvPr>
        </p:nvSpPr>
        <p:spPr/>
        <p:txBody>
          <a:bodyPr/>
          <a:lstStyle/>
          <a:p>
            <a:pPr>
              <a:defRPr/>
            </a:pPr>
            <a:r>
              <a:rPr lang="fi-FI" smtClean="0"/>
              <a:t>Sari Ihalainen</a:t>
            </a:r>
            <a:endParaRPr lang="fi-FI"/>
          </a:p>
        </p:txBody>
      </p:sp>
    </p:spTree>
    <p:extLst>
      <p:ext uri="{BB962C8B-B14F-4D97-AF65-F5344CB8AC3E}">
        <p14:creationId xmlns:p14="http://schemas.microsoft.com/office/powerpoint/2010/main" val="285985068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4638"/>
            <a:ext cx="7050505" cy="773112"/>
          </a:xfrm>
        </p:spPr>
        <p:txBody>
          <a:bodyPr/>
          <a:lstStyle/>
          <a:p>
            <a:r>
              <a:rPr lang="fi-FI" dirty="0" smtClean="0"/>
              <a:t>valinnaisaineet</a:t>
            </a:r>
            <a:endParaRPr lang="fi-FI" dirty="0"/>
          </a:p>
        </p:txBody>
      </p:sp>
      <p:sp>
        <p:nvSpPr>
          <p:cNvPr id="3" name="Sisällön paikkamerkki 2"/>
          <p:cNvSpPr>
            <a:spLocks noGrp="1"/>
          </p:cNvSpPr>
          <p:nvPr>
            <p:ph idx="1"/>
          </p:nvPr>
        </p:nvSpPr>
        <p:spPr>
          <a:xfrm>
            <a:off x="609600" y="1047749"/>
            <a:ext cx="7829550" cy="5308601"/>
          </a:xfrm>
        </p:spPr>
        <p:txBody>
          <a:bodyPr/>
          <a:lstStyle/>
          <a:p>
            <a:r>
              <a:rPr lang="fi-FI" sz="2000" b="1" dirty="0"/>
              <a:t>Käsityö valinnaisena aineena (9 </a:t>
            </a:r>
            <a:r>
              <a:rPr lang="fi-FI" sz="2000" b="1" dirty="0" err="1"/>
              <a:t>vvt</a:t>
            </a:r>
            <a:r>
              <a:rPr lang="fi-FI" sz="2000" b="1" dirty="0"/>
              <a:t>) </a:t>
            </a:r>
            <a:endParaRPr lang="fi-FI" sz="2000" dirty="0"/>
          </a:p>
          <a:p>
            <a:r>
              <a:rPr lang="fi-FI" sz="2000" dirty="0"/>
              <a:t>Valtioneuvoston asetuksen sisältämän tuntijaon mukaan oppilaalle valinnaisten aineiden opetukseen osoitetaan vähintään 9 </a:t>
            </a:r>
            <a:r>
              <a:rPr lang="fi-FI" sz="2000" dirty="0" err="1"/>
              <a:t>vvt</a:t>
            </a:r>
            <a:r>
              <a:rPr lang="fi-FI" sz="2000" dirty="0"/>
              <a:t> perusopetuksen aikana. Paikallisessa opetussuunnitelmassa päätetään oppilaille tarjottavista valinnaisista aineista, joiden joukosta oppilas valitsee omat valinnaiset aineensa kiinnostuksensa mukaisesti. </a:t>
            </a:r>
          </a:p>
          <a:p>
            <a:r>
              <a:rPr lang="fi-FI" sz="2000" dirty="0"/>
              <a:t>Valinnaisena aineena voidaan tarjota perusopetuksen yhteisten aineiden syventäviä ja soveltavia opintoja tai useasta aineesta muodostettuja oppiainekokonaisuuksia. </a:t>
            </a:r>
            <a:endParaRPr lang="fi-FI" sz="2000" dirty="0" smtClean="0"/>
          </a:p>
          <a:p>
            <a:r>
              <a:rPr lang="fi-FI" sz="2000" b="1" dirty="0" smtClean="0"/>
              <a:t>Käsityöhön </a:t>
            </a:r>
            <a:r>
              <a:rPr lang="fi-FI" sz="2000" b="1" dirty="0"/>
              <a:t>liittyvä valinnainen aine voi olla nimeltään esimerkiksi tekninen työ, tekstiilityö, teknologia, muoti tai jokin muu käsityön syventävä osaamisalue</a:t>
            </a:r>
            <a:r>
              <a:rPr lang="fi-FI" sz="2000" dirty="0"/>
              <a:t>. </a:t>
            </a:r>
            <a:r>
              <a:rPr lang="fi-FI" sz="2000" b="1" dirty="0"/>
              <a:t>(à Selvennykseksi vielä: tämä ohje ei koske taito- ja taideaineiden valinnaisia tunteja).</a:t>
            </a:r>
            <a:endParaRPr lang="fi-FI" sz="2000" dirty="0"/>
          </a:p>
          <a:p>
            <a:pPr marL="0" indent="0">
              <a:buNone/>
            </a:pPr>
            <a:r>
              <a:rPr lang="fi-FI" dirty="0"/>
              <a:t> </a:t>
            </a:r>
          </a:p>
          <a:p>
            <a:endParaRPr lang="fi-FI" dirty="0"/>
          </a:p>
        </p:txBody>
      </p:sp>
      <p:sp>
        <p:nvSpPr>
          <p:cNvPr id="4" name="Päivämäärän paikkamerkki 3"/>
          <p:cNvSpPr>
            <a:spLocks noGrp="1"/>
          </p:cNvSpPr>
          <p:nvPr>
            <p:ph type="dt" sz="half" idx="10"/>
          </p:nvPr>
        </p:nvSpPr>
        <p:spPr/>
        <p:txBody>
          <a:bodyPr/>
          <a:lstStyle/>
          <a:p>
            <a:pPr>
              <a:defRPr/>
            </a:pPr>
            <a:r>
              <a:rPr lang="fi-FI" smtClean="0"/>
              <a:t>17.11.2016</a:t>
            </a:r>
            <a:endParaRPr lang="fi-FI"/>
          </a:p>
        </p:txBody>
      </p:sp>
      <p:sp>
        <p:nvSpPr>
          <p:cNvPr id="5" name="Alatunnisteen paikkamerkki 4"/>
          <p:cNvSpPr>
            <a:spLocks noGrp="1"/>
          </p:cNvSpPr>
          <p:nvPr>
            <p:ph type="ftr" sz="quarter" idx="11"/>
          </p:nvPr>
        </p:nvSpPr>
        <p:spPr/>
        <p:txBody>
          <a:bodyPr/>
          <a:lstStyle/>
          <a:p>
            <a:pPr>
              <a:defRPr/>
            </a:pPr>
            <a:r>
              <a:rPr lang="fi-FI" smtClean="0"/>
              <a:t>Sari Ihalainen</a:t>
            </a:r>
            <a:endParaRPr lang="fi-FI"/>
          </a:p>
        </p:txBody>
      </p:sp>
    </p:spTree>
    <p:extLst>
      <p:ext uri="{BB962C8B-B14F-4D97-AF65-F5344CB8AC3E}">
        <p14:creationId xmlns:p14="http://schemas.microsoft.com/office/powerpoint/2010/main" val="250005008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4638"/>
            <a:ext cx="7050505" cy="725487"/>
          </a:xfrm>
        </p:spPr>
        <p:txBody>
          <a:bodyPr/>
          <a:lstStyle/>
          <a:p>
            <a:r>
              <a:rPr lang="fi-FI" dirty="0" smtClean="0"/>
              <a:t>Valinnaisaineet</a:t>
            </a:r>
            <a:endParaRPr lang="fi-FI" dirty="0"/>
          </a:p>
        </p:txBody>
      </p:sp>
      <p:sp>
        <p:nvSpPr>
          <p:cNvPr id="3" name="Sisällön paikkamerkki 2"/>
          <p:cNvSpPr>
            <a:spLocks noGrp="1"/>
          </p:cNvSpPr>
          <p:nvPr>
            <p:ph idx="1"/>
          </p:nvPr>
        </p:nvSpPr>
        <p:spPr>
          <a:xfrm>
            <a:off x="457200" y="914400"/>
            <a:ext cx="7050505" cy="5211763"/>
          </a:xfrm>
        </p:spPr>
        <p:txBody>
          <a:bodyPr/>
          <a:lstStyle/>
          <a:p>
            <a:pPr marL="0" indent="0">
              <a:buNone/>
            </a:pPr>
            <a:r>
              <a:rPr lang="fi-FI" dirty="0"/>
              <a:t>Kuopion </a:t>
            </a:r>
            <a:r>
              <a:rPr lang="fi-FI" dirty="0" err="1"/>
              <a:t>ops</a:t>
            </a:r>
            <a:r>
              <a:rPr lang="fi-FI" dirty="0"/>
              <a:t>:</a:t>
            </a:r>
          </a:p>
          <a:p>
            <a:r>
              <a:rPr lang="fi-FI" b="1" dirty="0" smtClean="0"/>
              <a:t>Luokka-asteet </a:t>
            </a:r>
            <a:r>
              <a:rPr lang="fi-FI" b="1" dirty="0"/>
              <a:t>1-6</a:t>
            </a:r>
            <a:endParaRPr lang="fi-FI" dirty="0"/>
          </a:p>
          <a:p>
            <a:r>
              <a:rPr lang="fi-FI" b="1" dirty="0"/>
              <a:t>Taide- ja taitoaineiden valinnaiset</a:t>
            </a:r>
            <a:endParaRPr lang="fi-FI" dirty="0"/>
          </a:p>
          <a:p>
            <a:r>
              <a:rPr lang="fi-FI" dirty="0"/>
              <a:t>Luokka-asteiden 3-4 taide- ja taitoaineiden valinnaisten tuntien (3. luokalla yksi tunti ja 4. luokalla kaksi tuntia) kohteet päätetään koulukohtaisesti. Tavoitteet ja sisällöt määräytyvät ko. taide- ja taitoaineiden opetussuunnitelmista.</a:t>
            </a:r>
          </a:p>
          <a:p>
            <a:pPr marL="0" indent="0">
              <a:buNone/>
            </a:pPr>
            <a:endParaRPr lang="fi-FI" dirty="0"/>
          </a:p>
          <a:p>
            <a:endParaRPr lang="fi-FI" dirty="0"/>
          </a:p>
        </p:txBody>
      </p:sp>
      <p:sp>
        <p:nvSpPr>
          <p:cNvPr id="4" name="Päivämäärän paikkamerkki 3"/>
          <p:cNvSpPr>
            <a:spLocks noGrp="1"/>
          </p:cNvSpPr>
          <p:nvPr>
            <p:ph type="dt" sz="half" idx="10"/>
          </p:nvPr>
        </p:nvSpPr>
        <p:spPr/>
        <p:txBody>
          <a:bodyPr/>
          <a:lstStyle/>
          <a:p>
            <a:pPr>
              <a:defRPr/>
            </a:pPr>
            <a:r>
              <a:rPr lang="fi-FI" smtClean="0"/>
              <a:t>17.11.2016</a:t>
            </a:r>
            <a:endParaRPr lang="fi-FI"/>
          </a:p>
        </p:txBody>
      </p:sp>
      <p:sp>
        <p:nvSpPr>
          <p:cNvPr id="5" name="Alatunnisteen paikkamerkki 4"/>
          <p:cNvSpPr>
            <a:spLocks noGrp="1"/>
          </p:cNvSpPr>
          <p:nvPr>
            <p:ph type="ftr" sz="quarter" idx="11"/>
          </p:nvPr>
        </p:nvSpPr>
        <p:spPr/>
        <p:txBody>
          <a:bodyPr/>
          <a:lstStyle/>
          <a:p>
            <a:pPr>
              <a:defRPr/>
            </a:pPr>
            <a:r>
              <a:rPr lang="fi-FI" smtClean="0"/>
              <a:t>Sari Ihalainen</a:t>
            </a:r>
            <a:endParaRPr lang="fi-FI"/>
          </a:p>
        </p:txBody>
      </p:sp>
    </p:spTree>
    <p:extLst>
      <p:ext uri="{BB962C8B-B14F-4D97-AF65-F5344CB8AC3E}">
        <p14:creationId xmlns:p14="http://schemas.microsoft.com/office/powerpoint/2010/main" val="262392929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4638"/>
            <a:ext cx="7050505" cy="801687"/>
          </a:xfrm>
        </p:spPr>
        <p:txBody>
          <a:bodyPr/>
          <a:lstStyle/>
          <a:p>
            <a:r>
              <a:rPr lang="fi-FI" dirty="0"/>
              <a:t>Valinnaisaineet</a:t>
            </a:r>
          </a:p>
        </p:txBody>
      </p:sp>
      <p:sp>
        <p:nvSpPr>
          <p:cNvPr id="3" name="Sisällön paikkamerkki 2"/>
          <p:cNvSpPr>
            <a:spLocks noGrp="1"/>
          </p:cNvSpPr>
          <p:nvPr>
            <p:ph idx="1"/>
          </p:nvPr>
        </p:nvSpPr>
        <p:spPr>
          <a:xfrm>
            <a:off x="457200" y="990600"/>
            <a:ext cx="7050505" cy="5135563"/>
          </a:xfrm>
        </p:spPr>
        <p:txBody>
          <a:bodyPr/>
          <a:lstStyle/>
          <a:p>
            <a:pPr marL="0" lvl="0" indent="0">
              <a:buNone/>
            </a:pPr>
            <a:r>
              <a:rPr lang="fi-FI" dirty="0">
                <a:solidFill>
                  <a:srgbClr val="0F0F0F"/>
                </a:solidFill>
              </a:rPr>
              <a:t>Kuopion </a:t>
            </a:r>
            <a:r>
              <a:rPr lang="fi-FI" dirty="0" err="1">
                <a:solidFill>
                  <a:srgbClr val="0F0F0F"/>
                </a:solidFill>
              </a:rPr>
              <a:t>ops</a:t>
            </a:r>
            <a:r>
              <a:rPr lang="fi-FI" dirty="0" smtClean="0">
                <a:solidFill>
                  <a:srgbClr val="0F0F0F"/>
                </a:solidFill>
              </a:rPr>
              <a:t>:</a:t>
            </a:r>
            <a:endParaRPr lang="fi-FI" b="1" dirty="0" smtClean="0"/>
          </a:p>
          <a:p>
            <a:r>
              <a:rPr lang="fi-FI" b="1" dirty="0" smtClean="0"/>
              <a:t>Luokka-asteet </a:t>
            </a:r>
            <a:r>
              <a:rPr lang="fi-FI" b="1" dirty="0"/>
              <a:t>7-9</a:t>
            </a:r>
            <a:endParaRPr lang="fi-FI" dirty="0"/>
          </a:p>
          <a:p>
            <a:r>
              <a:rPr lang="fi-FI" b="1" dirty="0"/>
              <a:t>Taide- ja taitoaineiden valinnaiset</a:t>
            </a:r>
            <a:endParaRPr lang="fi-FI" dirty="0"/>
          </a:p>
          <a:p>
            <a:r>
              <a:rPr lang="fi-FI" dirty="0"/>
              <a:t>Luokka-asteiden 8-9 taide- ja taitoaineiden valinnaisaineet tarjotaan oppilaiden valittavaksi. </a:t>
            </a:r>
            <a:r>
              <a:rPr lang="fi-FI" sz="2000" strike="sngStrike" dirty="0"/>
              <a:t>Taide- ja taitoaineiden valinnaisaineiden opetussuunnitelmat laaditaan kouluille yhteisesti </a:t>
            </a:r>
            <a:r>
              <a:rPr lang="fi-FI" b="1" dirty="0" smtClean="0">
                <a:solidFill>
                  <a:srgbClr val="FF0000"/>
                </a:solidFill>
              </a:rPr>
              <a:t>Tavoitteet </a:t>
            </a:r>
            <a:r>
              <a:rPr lang="fi-FI" b="1" dirty="0">
                <a:solidFill>
                  <a:srgbClr val="FF0000"/>
                </a:solidFill>
              </a:rPr>
              <a:t>ja sisällöt määräytyvät ko. taide- ja taitoaineiden opetussuunnitelmista. Oppimista syvennetään ja laajennetaan sisältöalueittain ja keskitytään taitojen hiomiseen.</a:t>
            </a:r>
            <a:r>
              <a:rPr lang="fi-FI" dirty="0">
                <a:solidFill>
                  <a:srgbClr val="FF0000"/>
                </a:solidFill>
              </a:rPr>
              <a:t>  </a:t>
            </a:r>
            <a:r>
              <a:rPr lang="fi-FI" sz="2400" dirty="0" smtClean="0"/>
              <a:t>(Korjaus tammikuun 2017 </a:t>
            </a:r>
            <a:r>
              <a:rPr lang="fi-FI" sz="2400" dirty="0" err="1" smtClean="0"/>
              <a:t>ltk:ssa</a:t>
            </a:r>
            <a:r>
              <a:rPr lang="fi-FI" sz="2400" dirty="0" smtClean="0"/>
              <a:t>)</a:t>
            </a:r>
            <a:endParaRPr lang="fi-FI" dirty="0">
              <a:solidFill>
                <a:srgbClr val="FF0000"/>
              </a:solidFill>
            </a:endParaRPr>
          </a:p>
        </p:txBody>
      </p:sp>
      <p:sp>
        <p:nvSpPr>
          <p:cNvPr id="4" name="Päivämäärän paikkamerkki 3"/>
          <p:cNvSpPr>
            <a:spLocks noGrp="1"/>
          </p:cNvSpPr>
          <p:nvPr>
            <p:ph type="dt" sz="half" idx="10"/>
          </p:nvPr>
        </p:nvSpPr>
        <p:spPr/>
        <p:txBody>
          <a:bodyPr/>
          <a:lstStyle/>
          <a:p>
            <a:pPr>
              <a:defRPr/>
            </a:pPr>
            <a:r>
              <a:rPr lang="fi-FI" smtClean="0"/>
              <a:t>17.11.2016</a:t>
            </a:r>
            <a:endParaRPr lang="fi-FI"/>
          </a:p>
        </p:txBody>
      </p:sp>
      <p:sp>
        <p:nvSpPr>
          <p:cNvPr id="5" name="Alatunnisteen paikkamerkki 4"/>
          <p:cNvSpPr>
            <a:spLocks noGrp="1"/>
          </p:cNvSpPr>
          <p:nvPr>
            <p:ph type="ftr" sz="quarter" idx="11"/>
          </p:nvPr>
        </p:nvSpPr>
        <p:spPr/>
        <p:txBody>
          <a:bodyPr/>
          <a:lstStyle/>
          <a:p>
            <a:pPr>
              <a:defRPr/>
            </a:pPr>
            <a:r>
              <a:rPr lang="fi-FI" smtClean="0"/>
              <a:t>Sari Ihalainen</a:t>
            </a:r>
            <a:endParaRPr lang="fi-FI"/>
          </a:p>
        </p:txBody>
      </p:sp>
    </p:spTree>
    <p:extLst>
      <p:ext uri="{BB962C8B-B14F-4D97-AF65-F5344CB8AC3E}">
        <p14:creationId xmlns:p14="http://schemas.microsoft.com/office/powerpoint/2010/main" val="8477890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4638"/>
            <a:ext cx="6981825" cy="801687"/>
          </a:xfrm>
        </p:spPr>
        <p:txBody>
          <a:bodyPr/>
          <a:lstStyle/>
          <a:p>
            <a:r>
              <a:rPr lang="fi-FI" sz="2400" dirty="0" smtClean="0"/>
              <a:t>kertauksena: OPS 2016 - päätökset</a:t>
            </a:r>
            <a:endParaRPr lang="fi-FI" sz="2400" dirty="0"/>
          </a:p>
        </p:txBody>
      </p:sp>
      <p:sp>
        <p:nvSpPr>
          <p:cNvPr id="3" name="Sisällön paikkamerkki 2"/>
          <p:cNvSpPr>
            <a:spLocks noGrp="1"/>
          </p:cNvSpPr>
          <p:nvPr>
            <p:ph idx="1"/>
          </p:nvPr>
        </p:nvSpPr>
        <p:spPr>
          <a:xfrm>
            <a:off x="257175" y="895349"/>
            <a:ext cx="7791449" cy="5362575"/>
          </a:xfrm>
        </p:spPr>
        <p:txBody>
          <a:bodyPr/>
          <a:lstStyle/>
          <a:p>
            <a:pPr lvl="0"/>
            <a:r>
              <a:rPr lang="fi-FI" sz="1800" b="1" dirty="0" smtClean="0"/>
              <a:t>Valtioneuvoston asetus </a:t>
            </a:r>
            <a:r>
              <a:rPr lang="fi-FI" sz="1800" b="1" dirty="0"/>
              <a:t>28.6.2012 </a:t>
            </a:r>
            <a:r>
              <a:rPr lang="fi-FI" sz="1800" dirty="0" smtClean="0"/>
              <a:t>perusopetuslaissa </a:t>
            </a:r>
            <a:r>
              <a:rPr lang="fi-FI" sz="1800" dirty="0"/>
              <a:t>tarkoitetun opetuksen tavoitteista ja perusopetuksen tuntijaosta </a:t>
            </a:r>
            <a:r>
              <a:rPr lang="fi-FI" sz="1200" dirty="0"/>
              <a:t>(</a:t>
            </a:r>
            <a:r>
              <a:rPr lang="fi-FI" sz="1200" dirty="0">
                <a:hlinkClick r:id="rId2"/>
              </a:rPr>
              <a:t>Valtioneuvoston asetus 422/2012</a:t>
            </a:r>
            <a:r>
              <a:rPr lang="fi-FI" sz="1200" dirty="0"/>
              <a:t>). </a:t>
            </a:r>
            <a:endParaRPr lang="fi-FI" sz="1200" dirty="0" smtClean="0"/>
          </a:p>
          <a:p>
            <a:pPr lvl="0"/>
            <a:r>
              <a:rPr lang="fi-FI" sz="1800" b="1" dirty="0" err="1" smtClean="0"/>
              <a:t>OPH:n</a:t>
            </a:r>
            <a:r>
              <a:rPr lang="fi-FI" sz="1800" b="1" dirty="0" smtClean="0"/>
              <a:t> määräys 22.12.2014: </a:t>
            </a:r>
            <a:r>
              <a:rPr lang="fi-FI" sz="1200" dirty="0" smtClean="0">
                <a:solidFill>
                  <a:srgbClr val="0F0F0F"/>
                </a:solidFill>
                <a:hlinkClick r:id="rId3"/>
              </a:rPr>
              <a:t>http</a:t>
            </a:r>
            <a:r>
              <a:rPr lang="fi-FI" sz="1200" dirty="0">
                <a:solidFill>
                  <a:srgbClr val="0F0F0F"/>
                </a:solidFill>
                <a:hlinkClick r:id="rId3"/>
              </a:rPr>
              <a:t>://www.oph.fi/download/163775_maarays_perusopetus_104_011_2014.pdf</a:t>
            </a:r>
            <a:r>
              <a:rPr lang="fi-FI" sz="1200" dirty="0">
                <a:solidFill>
                  <a:srgbClr val="0F0F0F"/>
                </a:solidFill>
              </a:rPr>
              <a:t> </a:t>
            </a:r>
          </a:p>
          <a:p>
            <a:pPr marL="0" indent="0">
              <a:buNone/>
            </a:pPr>
            <a:r>
              <a:rPr lang="fi-FI" sz="2000" dirty="0"/>
              <a:t>	</a:t>
            </a:r>
            <a:r>
              <a:rPr lang="fi-FI" sz="1800" i="1" dirty="0" smtClean="0"/>
              <a:t>OPS käyttöön - vuosiluokkien 1-6 osalta 1.8.2016 </a:t>
            </a:r>
          </a:p>
          <a:p>
            <a:pPr marL="0" indent="0">
              <a:buNone/>
            </a:pPr>
            <a:r>
              <a:rPr lang="fi-FI" sz="1800" i="1" dirty="0"/>
              <a:t>	</a:t>
            </a:r>
            <a:r>
              <a:rPr lang="fi-FI" sz="1800" i="1" dirty="0" smtClean="0"/>
              <a:t>- 7. luokan osalta 1.8.2017</a:t>
            </a:r>
          </a:p>
          <a:p>
            <a:pPr marL="0" indent="0">
              <a:buNone/>
            </a:pPr>
            <a:r>
              <a:rPr lang="fi-FI" sz="1800" i="1" dirty="0"/>
              <a:t>	</a:t>
            </a:r>
            <a:r>
              <a:rPr lang="fi-FI" sz="1800" i="1" dirty="0" smtClean="0"/>
              <a:t>- 8. luokan osalta 1.8.2018</a:t>
            </a:r>
          </a:p>
          <a:p>
            <a:pPr marL="0" indent="0">
              <a:buNone/>
            </a:pPr>
            <a:r>
              <a:rPr lang="fi-FI" sz="1800" i="1" dirty="0"/>
              <a:t>	</a:t>
            </a:r>
            <a:r>
              <a:rPr lang="fi-FI" sz="1800" i="1" dirty="0" smtClean="0"/>
              <a:t>- 9. luokan osalta 1.8.2019 </a:t>
            </a:r>
            <a:r>
              <a:rPr lang="fi-FI" sz="2000" dirty="0"/>
              <a:t>	</a:t>
            </a:r>
            <a:endParaRPr lang="fi-FI" sz="2000" dirty="0" smtClean="0"/>
          </a:p>
          <a:p>
            <a:pPr marL="0" indent="0">
              <a:buNone/>
            </a:pPr>
            <a:r>
              <a:rPr lang="fi-FI" sz="2000" dirty="0" smtClean="0"/>
              <a:t> 	- </a:t>
            </a:r>
            <a:r>
              <a:rPr lang="fi-FI" sz="2000" b="1" dirty="0" smtClean="0"/>
              <a:t>Kaikilla </a:t>
            </a:r>
            <a:r>
              <a:rPr lang="fi-FI" sz="2000" b="1" dirty="0"/>
              <a:t>vuosiluokilla </a:t>
            </a:r>
            <a:r>
              <a:rPr lang="fi-FI" sz="2000" b="1" dirty="0" err="1" smtClean="0"/>
              <a:t>OPS-perusteiden</a:t>
            </a:r>
            <a:r>
              <a:rPr lang="fi-FI" sz="2000" b="1" dirty="0" smtClean="0"/>
              <a:t> </a:t>
            </a:r>
            <a:r>
              <a:rPr lang="fi-FI" sz="2000" b="1" dirty="0"/>
              <a:t>lukujen 1-12 </a:t>
            </a:r>
            <a:r>
              <a:rPr lang="fi-FI" sz="2000" b="1" dirty="0" smtClean="0"/>
              <a:t>	mukaiset </a:t>
            </a:r>
            <a:r>
              <a:rPr lang="fi-FI" sz="2000" b="1" dirty="0" err="1" smtClean="0"/>
              <a:t>OPS:t</a:t>
            </a:r>
            <a:r>
              <a:rPr lang="fi-FI" sz="2000" b="1" dirty="0" smtClean="0"/>
              <a:t> </a:t>
            </a:r>
            <a:r>
              <a:rPr lang="fi-FI" sz="2000" dirty="0"/>
              <a:t>lukuun </a:t>
            </a:r>
            <a:r>
              <a:rPr lang="fi-FI" sz="2000" dirty="0" smtClean="0"/>
              <a:t>ottamatta lukuun 6 	sisältyviä </a:t>
            </a:r>
            <a:r>
              <a:rPr lang="fi-FI" sz="2000" dirty="0"/>
              <a:t> päättöarviointia </a:t>
            </a:r>
            <a:r>
              <a:rPr lang="fi-FI" sz="2000" dirty="0" smtClean="0"/>
              <a:t>ja todistuksia </a:t>
            </a:r>
            <a:r>
              <a:rPr lang="fi-FI" sz="2000" dirty="0"/>
              <a:t>koskevia </a:t>
            </a:r>
            <a:r>
              <a:rPr lang="fi-FI" sz="2000" dirty="0" smtClean="0"/>
              <a:t>	määräyksiä </a:t>
            </a:r>
            <a:r>
              <a:rPr lang="fi-FI" sz="2000" dirty="0"/>
              <a:t>sekä lukuun 12 </a:t>
            </a:r>
            <a:r>
              <a:rPr lang="fi-FI" sz="2000" dirty="0" smtClean="0"/>
              <a:t>sisältyviä valinnaisuutta 	koskevia 	määräyksiä otetaan käyttöön </a:t>
            </a:r>
            <a:r>
              <a:rPr lang="fi-FI" sz="2000" b="1" dirty="0" smtClean="0"/>
              <a:t>1.8.2016</a:t>
            </a:r>
            <a:endParaRPr lang="fi-FI" sz="2000" dirty="0" smtClean="0"/>
          </a:p>
          <a:p>
            <a:pPr marL="0" indent="0">
              <a:buNone/>
            </a:pPr>
            <a:r>
              <a:rPr lang="fi-FI" sz="2000" dirty="0"/>
              <a:t>	</a:t>
            </a:r>
            <a:r>
              <a:rPr lang="fi-FI" sz="2000" dirty="0" smtClean="0"/>
              <a:t>- lv </a:t>
            </a:r>
            <a:r>
              <a:rPr lang="fi-FI" sz="2000" b="1" dirty="0" smtClean="0"/>
              <a:t>2016 – 2017 </a:t>
            </a:r>
            <a:r>
              <a:rPr lang="fi-FI" sz="2000" dirty="0" smtClean="0"/>
              <a:t>6.lk:lla opetetaan ympäristöopin asemesta 	biologiaa ja maantietoa sekä fysiikkaa ja kemiaa </a:t>
            </a:r>
            <a:r>
              <a:rPr lang="fi-FI" sz="2000" dirty="0" err="1"/>
              <a:t>V</a:t>
            </a:r>
            <a:r>
              <a:rPr lang="fi-FI" sz="2000" dirty="0" err="1" smtClean="0"/>
              <a:t>n:n</a:t>
            </a:r>
            <a:r>
              <a:rPr lang="fi-FI" sz="2000" dirty="0" smtClean="0"/>
              <a:t> 	asetuksen 1435/2001 mukaisen </a:t>
            </a:r>
            <a:r>
              <a:rPr lang="fi-FI" sz="2000" dirty="0" err="1" smtClean="0"/>
              <a:t>ops:n</a:t>
            </a:r>
            <a:r>
              <a:rPr lang="fi-FI" sz="2000" dirty="0" smtClean="0"/>
              <a:t> mukaisesti</a:t>
            </a:r>
          </a:p>
          <a:p>
            <a:pPr marL="0" indent="0">
              <a:buNone/>
            </a:pPr>
            <a:endParaRPr lang="fi-FI" sz="2000" dirty="0" smtClean="0"/>
          </a:p>
        </p:txBody>
      </p:sp>
      <p:sp>
        <p:nvSpPr>
          <p:cNvPr id="5" name="Alatunnisteen paikkamerkki 4"/>
          <p:cNvSpPr>
            <a:spLocks noGrp="1"/>
          </p:cNvSpPr>
          <p:nvPr>
            <p:ph type="ftr" sz="quarter" idx="11"/>
          </p:nvPr>
        </p:nvSpPr>
        <p:spPr/>
        <p:txBody>
          <a:bodyPr/>
          <a:lstStyle/>
          <a:p>
            <a:pPr>
              <a:defRPr/>
            </a:pPr>
            <a:r>
              <a:rPr lang="fi-FI" smtClean="0"/>
              <a:t>Sari Ihalainen</a:t>
            </a:r>
            <a:endParaRPr lang="fi-FI"/>
          </a:p>
        </p:txBody>
      </p:sp>
      <p:sp>
        <p:nvSpPr>
          <p:cNvPr id="6" name="Päivämäärän paikkamerkki 5"/>
          <p:cNvSpPr>
            <a:spLocks noGrp="1"/>
          </p:cNvSpPr>
          <p:nvPr>
            <p:ph type="dt" sz="half" idx="10"/>
          </p:nvPr>
        </p:nvSpPr>
        <p:spPr/>
        <p:txBody>
          <a:bodyPr/>
          <a:lstStyle/>
          <a:p>
            <a:pPr>
              <a:defRPr/>
            </a:pPr>
            <a:r>
              <a:rPr lang="fi-FI" smtClean="0"/>
              <a:t>17.11.2016</a:t>
            </a:r>
            <a:endParaRPr lang="fi-FI"/>
          </a:p>
        </p:txBody>
      </p:sp>
    </p:spTree>
    <p:extLst>
      <p:ext uri="{BB962C8B-B14F-4D97-AF65-F5344CB8AC3E}">
        <p14:creationId xmlns:p14="http://schemas.microsoft.com/office/powerpoint/2010/main" val="13039715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4638"/>
            <a:ext cx="7050505" cy="820737"/>
          </a:xfrm>
        </p:spPr>
        <p:txBody>
          <a:bodyPr/>
          <a:lstStyle/>
          <a:p>
            <a:r>
              <a:rPr lang="fi-FI" dirty="0">
                <a:solidFill>
                  <a:srgbClr val="0F0F0F"/>
                </a:solidFill>
              </a:rPr>
              <a:t>Valinnaisaineet</a:t>
            </a:r>
            <a:endParaRPr lang="fi-FI" dirty="0"/>
          </a:p>
        </p:txBody>
      </p:sp>
      <p:sp>
        <p:nvSpPr>
          <p:cNvPr id="3" name="Sisällön paikkamerkki 2"/>
          <p:cNvSpPr>
            <a:spLocks noGrp="1"/>
          </p:cNvSpPr>
          <p:nvPr>
            <p:ph idx="1"/>
          </p:nvPr>
        </p:nvSpPr>
        <p:spPr>
          <a:xfrm>
            <a:off x="457200" y="1095376"/>
            <a:ext cx="7050505" cy="5030788"/>
          </a:xfrm>
        </p:spPr>
        <p:txBody>
          <a:bodyPr/>
          <a:lstStyle/>
          <a:p>
            <a:pPr marL="0" lvl="0" indent="0">
              <a:buNone/>
            </a:pPr>
            <a:r>
              <a:rPr lang="fi-FI" dirty="0">
                <a:solidFill>
                  <a:srgbClr val="0F0F0F"/>
                </a:solidFill>
              </a:rPr>
              <a:t>Kuopion </a:t>
            </a:r>
            <a:r>
              <a:rPr lang="fi-FI" dirty="0" err="1">
                <a:solidFill>
                  <a:srgbClr val="0F0F0F"/>
                </a:solidFill>
              </a:rPr>
              <a:t>ops</a:t>
            </a:r>
            <a:r>
              <a:rPr lang="fi-FI" dirty="0" smtClean="0">
                <a:solidFill>
                  <a:srgbClr val="0F0F0F"/>
                </a:solidFill>
              </a:rPr>
              <a:t>:</a:t>
            </a:r>
            <a:endParaRPr lang="fi-FI" dirty="0" smtClean="0"/>
          </a:p>
          <a:p>
            <a:r>
              <a:rPr lang="fi-FI" dirty="0" smtClean="0"/>
              <a:t>Oppilaat </a:t>
            </a:r>
            <a:r>
              <a:rPr lang="fi-FI" dirty="0"/>
              <a:t>valitsevat yhden pitkän (2 tuntia) valinnan luokille 8-9. Valinta alkaa kahdeksannella luokalla ja jatkuu samana yhdeksännen luokan loppuun. Lisäksi oppilaiden valittavaksi tarjotaan yksi lyhyt (1 tunti) valinnaisaine kahdeksannelle luokalle. Valinnat pyritään tekemään eri taide- ja taitoaineisiin.</a:t>
            </a:r>
          </a:p>
          <a:p>
            <a:r>
              <a:rPr lang="fi-FI" dirty="0"/>
              <a:t>Koulun pienestä oppilasmäärästä johtuen valinnaisainejärjestelyt voidaan joutua päättämään tapauskohtaisesti.”</a:t>
            </a:r>
          </a:p>
          <a:p>
            <a:endParaRPr lang="fi-FI" dirty="0"/>
          </a:p>
          <a:p>
            <a:endParaRPr lang="fi-FI" dirty="0"/>
          </a:p>
        </p:txBody>
      </p:sp>
      <p:sp>
        <p:nvSpPr>
          <p:cNvPr id="4" name="Päivämäärän paikkamerkki 3"/>
          <p:cNvSpPr>
            <a:spLocks noGrp="1"/>
          </p:cNvSpPr>
          <p:nvPr>
            <p:ph type="dt" sz="half" idx="10"/>
          </p:nvPr>
        </p:nvSpPr>
        <p:spPr/>
        <p:txBody>
          <a:bodyPr/>
          <a:lstStyle/>
          <a:p>
            <a:pPr>
              <a:defRPr/>
            </a:pPr>
            <a:r>
              <a:rPr lang="fi-FI" smtClean="0"/>
              <a:t>17.11.2016</a:t>
            </a:r>
            <a:endParaRPr lang="fi-FI"/>
          </a:p>
        </p:txBody>
      </p:sp>
      <p:sp>
        <p:nvSpPr>
          <p:cNvPr id="5" name="Alatunnisteen paikkamerkki 4"/>
          <p:cNvSpPr>
            <a:spLocks noGrp="1"/>
          </p:cNvSpPr>
          <p:nvPr>
            <p:ph type="ftr" sz="quarter" idx="11"/>
          </p:nvPr>
        </p:nvSpPr>
        <p:spPr/>
        <p:txBody>
          <a:bodyPr/>
          <a:lstStyle/>
          <a:p>
            <a:pPr>
              <a:defRPr/>
            </a:pPr>
            <a:r>
              <a:rPr lang="fi-FI" smtClean="0"/>
              <a:t>Sari Ihalainen</a:t>
            </a:r>
            <a:endParaRPr lang="fi-FI"/>
          </a:p>
        </p:txBody>
      </p:sp>
    </p:spTree>
    <p:extLst>
      <p:ext uri="{BB962C8B-B14F-4D97-AF65-F5344CB8AC3E}">
        <p14:creationId xmlns:p14="http://schemas.microsoft.com/office/powerpoint/2010/main" val="351023754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4638"/>
            <a:ext cx="7050505" cy="954087"/>
          </a:xfrm>
        </p:spPr>
        <p:txBody>
          <a:bodyPr/>
          <a:lstStyle/>
          <a:p>
            <a:r>
              <a:rPr lang="fi-FI" dirty="0" err="1" smtClean="0"/>
              <a:t>Ops-työ</a:t>
            </a:r>
            <a:r>
              <a:rPr lang="fi-FI" dirty="0" smtClean="0"/>
              <a:t> ja arviointi</a:t>
            </a:r>
            <a:endParaRPr lang="fi-FI" dirty="0"/>
          </a:p>
        </p:txBody>
      </p:sp>
      <p:sp>
        <p:nvSpPr>
          <p:cNvPr id="3" name="Sisällön paikkamerkki 2"/>
          <p:cNvSpPr>
            <a:spLocks noGrp="1"/>
          </p:cNvSpPr>
          <p:nvPr>
            <p:ph idx="1"/>
          </p:nvPr>
        </p:nvSpPr>
        <p:spPr>
          <a:xfrm>
            <a:off x="457200" y="1400175"/>
            <a:ext cx="7050505" cy="4525963"/>
          </a:xfrm>
        </p:spPr>
        <p:txBody>
          <a:bodyPr/>
          <a:lstStyle/>
          <a:p>
            <a:r>
              <a:rPr lang="fi-FI" dirty="0" smtClean="0"/>
              <a:t>Keskustelu arvioinnin periaatteista jatkuu</a:t>
            </a:r>
          </a:p>
          <a:p>
            <a:r>
              <a:rPr lang="fi-FI" dirty="0" smtClean="0"/>
              <a:t>Yksiselitteistä, keskitettyä arviointiformaattia ei vielä ole </a:t>
            </a:r>
            <a:r>
              <a:rPr lang="fi-FI" dirty="0" smtClean="0">
                <a:sym typeface="Wingdings" panose="05000000000000000000" pitchFamily="2" charset="2"/>
              </a:rPr>
              <a:t> paikallisesti kannustetaan kokeilemaan erilaisia malleja ja valtakunnallisesti pyritään löytämään yhtenäisiä linjauksia</a:t>
            </a:r>
          </a:p>
          <a:p>
            <a:r>
              <a:rPr lang="fi-FI" dirty="0" smtClean="0">
                <a:sym typeface="Wingdings" panose="05000000000000000000" pitchFamily="2" charset="2"/>
              </a:rPr>
              <a:t>Kenenkään ei tarvitse tehdä </a:t>
            </a:r>
            <a:r>
              <a:rPr lang="fi-FI" dirty="0" err="1" smtClean="0">
                <a:sym typeface="Wingdings" panose="05000000000000000000" pitchFamily="2" charset="2"/>
              </a:rPr>
              <a:t>ops-työtä</a:t>
            </a:r>
            <a:r>
              <a:rPr lang="fi-FI" dirty="0" smtClean="0">
                <a:sym typeface="Wingdings" panose="05000000000000000000" pitchFamily="2" charset="2"/>
              </a:rPr>
              <a:t> yksin, vaan tulee pyrkiä verkostoitumaan oma-aloitteisesti!</a:t>
            </a:r>
          </a:p>
          <a:p>
            <a:r>
              <a:rPr lang="fi-FI" dirty="0" smtClean="0">
                <a:sym typeface="Wingdings" panose="05000000000000000000" pitchFamily="2" charset="2"/>
              </a:rPr>
              <a:t>”Oppi syntyy yhdessä tekemällä, ei monistamalla” (Leena Nousiainen)</a:t>
            </a:r>
            <a:endParaRPr lang="fi-FI" dirty="0"/>
          </a:p>
        </p:txBody>
      </p:sp>
      <p:sp>
        <p:nvSpPr>
          <p:cNvPr id="4" name="Päivämäärän paikkamerkki 3"/>
          <p:cNvSpPr>
            <a:spLocks noGrp="1"/>
          </p:cNvSpPr>
          <p:nvPr>
            <p:ph type="dt" sz="half" idx="10"/>
          </p:nvPr>
        </p:nvSpPr>
        <p:spPr/>
        <p:txBody>
          <a:bodyPr/>
          <a:lstStyle/>
          <a:p>
            <a:pPr>
              <a:defRPr/>
            </a:pPr>
            <a:r>
              <a:rPr lang="fi-FI" smtClean="0"/>
              <a:t>17.11.2016</a:t>
            </a:r>
            <a:endParaRPr lang="fi-FI"/>
          </a:p>
        </p:txBody>
      </p:sp>
      <p:sp>
        <p:nvSpPr>
          <p:cNvPr id="5" name="Alatunnisteen paikkamerkki 4"/>
          <p:cNvSpPr>
            <a:spLocks noGrp="1"/>
          </p:cNvSpPr>
          <p:nvPr>
            <p:ph type="ftr" sz="quarter" idx="11"/>
          </p:nvPr>
        </p:nvSpPr>
        <p:spPr/>
        <p:txBody>
          <a:bodyPr/>
          <a:lstStyle/>
          <a:p>
            <a:pPr>
              <a:defRPr/>
            </a:pPr>
            <a:r>
              <a:rPr lang="fi-FI" smtClean="0"/>
              <a:t>Sari Ihalainen</a:t>
            </a:r>
            <a:endParaRPr lang="fi-FI"/>
          </a:p>
        </p:txBody>
      </p:sp>
    </p:spTree>
    <p:extLst>
      <p:ext uri="{BB962C8B-B14F-4D97-AF65-F5344CB8AC3E}">
        <p14:creationId xmlns:p14="http://schemas.microsoft.com/office/powerpoint/2010/main" val="376553922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Koulujen sivut ja </a:t>
            </a:r>
            <a:r>
              <a:rPr lang="fi-FI" dirty="0" err="1" smtClean="0"/>
              <a:t>ops</a:t>
            </a:r>
            <a:endParaRPr lang="fi-FI" dirty="0"/>
          </a:p>
        </p:txBody>
      </p:sp>
      <p:sp>
        <p:nvSpPr>
          <p:cNvPr id="3" name="Sisällön paikkamerkki 2"/>
          <p:cNvSpPr>
            <a:spLocks noGrp="1"/>
          </p:cNvSpPr>
          <p:nvPr>
            <p:ph idx="1"/>
          </p:nvPr>
        </p:nvSpPr>
        <p:spPr/>
        <p:txBody>
          <a:bodyPr/>
          <a:lstStyle/>
          <a:p>
            <a:r>
              <a:rPr lang="fi-FI" dirty="0" smtClean="0"/>
              <a:t>Koulujen </a:t>
            </a:r>
            <a:r>
              <a:rPr lang="fi-FI" dirty="0" err="1" smtClean="0"/>
              <a:t>Peda.net-sivut</a:t>
            </a:r>
            <a:r>
              <a:rPr lang="fi-FI" dirty="0" smtClean="0"/>
              <a:t> yhtenäiseksi annettujen ohjeiden mukaan </a:t>
            </a:r>
            <a:r>
              <a:rPr lang="fi-FI" dirty="0" smtClean="0">
                <a:sym typeface="Wingdings" panose="05000000000000000000" pitchFamily="2" charset="2"/>
              </a:rPr>
              <a:t></a:t>
            </a:r>
            <a:r>
              <a:rPr lang="fi-FI" dirty="0" smtClean="0"/>
              <a:t> asioiden löydettävyys, imago, Kuopion yhteinen, yhtenäinen perusopetus</a:t>
            </a:r>
          </a:p>
          <a:p>
            <a:r>
              <a:rPr lang="fi-FI" dirty="0" smtClean="0"/>
              <a:t>Hyvän jakaminen, </a:t>
            </a:r>
            <a:r>
              <a:rPr lang="fi-FI" dirty="0" err="1" smtClean="0"/>
              <a:t>parastaminen</a:t>
            </a:r>
            <a:endParaRPr lang="fi-FI" dirty="0" smtClean="0"/>
          </a:p>
          <a:p>
            <a:r>
              <a:rPr lang="fi-FI" dirty="0" smtClean="0"/>
              <a:t>Kokeilut sallittuja raamien rajoissa</a:t>
            </a:r>
          </a:p>
        </p:txBody>
      </p:sp>
      <p:sp>
        <p:nvSpPr>
          <p:cNvPr id="4" name="Päivämäärän paikkamerkki 3"/>
          <p:cNvSpPr>
            <a:spLocks noGrp="1"/>
          </p:cNvSpPr>
          <p:nvPr>
            <p:ph type="dt" sz="half" idx="10"/>
          </p:nvPr>
        </p:nvSpPr>
        <p:spPr/>
        <p:txBody>
          <a:bodyPr/>
          <a:lstStyle/>
          <a:p>
            <a:pPr>
              <a:defRPr/>
            </a:pPr>
            <a:r>
              <a:rPr lang="fi-FI" smtClean="0"/>
              <a:t>17.11.2016</a:t>
            </a:r>
            <a:endParaRPr lang="fi-FI"/>
          </a:p>
        </p:txBody>
      </p:sp>
      <p:sp>
        <p:nvSpPr>
          <p:cNvPr id="5" name="Alatunnisteen paikkamerkki 4"/>
          <p:cNvSpPr>
            <a:spLocks noGrp="1"/>
          </p:cNvSpPr>
          <p:nvPr>
            <p:ph type="ftr" sz="quarter" idx="11"/>
          </p:nvPr>
        </p:nvSpPr>
        <p:spPr/>
        <p:txBody>
          <a:bodyPr/>
          <a:lstStyle/>
          <a:p>
            <a:pPr>
              <a:defRPr/>
            </a:pPr>
            <a:r>
              <a:rPr lang="fi-FI" smtClean="0"/>
              <a:t>Sari Ihalainen</a:t>
            </a:r>
            <a:endParaRPr lang="fi-FI"/>
          </a:p>
        </p:txBody>
      </p:sp>
    </p:spTree>
    <p:extLst>
      <p:ext uri="{BB962C8B-B14F-4D97-AF65-F5344CB8AC3E}">
        <p14:creationId xmlns:p14="http://schemas.microsoft.com/office/powerpoint/2010/main" val="181555980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4638"/>
            <a:ext cx="7050505" cy="944562"/>
          </a:xfrm>
        </p:spPr>
        <p:txBody>
          <a:bodyPr/>
          <a:lstStyle/>
          <a:p>
            <a:r>
              <a:rPr lang="fi-FI" sz="2000" dirty="0" smtClean="0"/>
              <a:t>Tasa-arvo- ja yhdenvertaisuus-suunnitelma 1.1.2017 alkaen</a:t>
            </a:r>
            <a:endParaRPr lang="fi-FI" sz="2000" dirty="0"/>
          </a:p>
        </p:txBody>
      </p:sp>
      <p:sp>
        <p:nvSpPr>
          <p:cNvPr id="3" name="Sisällön paikkamerkki 2"/>
          <p:cNvSpPr>
            <a:spLocks noGrp="1"/>
          </p:cNvSpPr>
          <p:nvPr>
            <p:ph idx="1"/>
          </p:nvPr>
        </p:nvSpPr>
        <p:spPr>
          <a:xfrm>
            <a:off x="457200" y="1133475"/>
            <a:ext cx="7050505" cy="4525963"/>
          </a:xfrm>
        </p:spPr>
        <p:txBody>
          <a:bodyPr/>
          <a:lstStyle/>
          <a:p>
            <a:r>
              <a:rPr lang="fi-FI" sz="2400" dirty="0" smtClean="0"/>
              <a:t>Kaupunkitason suunnitelma tulee </a:t>
            </a:r>
            <a:r>
              <a:rPr lang="fi-FI" sz="2400" smtClean="0"/>
              <a:t>kaupungin nettisivulle: kysely </a:t>
            </a:r>
            <a:r>
              <a:rPr lang="fi-FI" sz="2400" dirty="0"/>
              <a:t>yhdenvertaisuudesta ja syrjimättömyyden toteutumisesta Kuopiossa </a:t>
            </a:r>
            <a:r>
              <a:rPr lang="fi-FI" sz="2400" dirty="0" smtClean="0"/>
              <a:t>2016 toteutettiin lokakuussa</a:t>
            </a:r>
          </a:p>
          <a:p>
            <a:r>
              <a:rPr lang="fi-FI" sz="2400" dirty="0" smtClean="0"/>
              <a:t>Perusopetuksen tasa-arvo- ja yhdenvertaisuussuunnitelma linkitetään kuntakohtaiseen </a:t>
            </a:r>
            <a:r>
              <a:rPr lang="fi-FI" sz="2400" dirty="0" err="1" smtClean="0"/>
              <a:t>opsiin</a:t>
            </a:r>
            <a:r>
              <a:rPr lang="fi-FI" sz="2400" dirty="0" smtClean="0"/>
              <a:t> sekä koulukohtaisiin  oppilashuoltosuunnitelmiin, joissa on (tai tulee päivittää) koulukohtaiset sisällöt</a:t>
            </a:r>
          </a:p>
          <a:p>
            <a:r>
              <a:rPr lang="fi-FI" sz="2400" dirty="0" smtClean="0"/>
              <a:t>Perusopetuksen suunnitelma koulujen henkilöstön ja vanhempainyhdistysten edustuksen kommentoitavaksi</a:t>
            </a:r>
          </a:p>
          <a:p>
            <a:r>
              <a:rPr lang="fi-FI" sz="2400" dirty="0" smtClean="0"/>
              <a:t>Päätettäväksi joulukuun 2016 </a:t>
            </a:r>
            <a:r>
              <a:rPr lang="fi-FI" sz="2400" dirty="0" err="1" smtClean="0"/>
              <a:t>ltk:ssa</a:t>
            </a:r>
            <a:endParaRPr lang="fi-FI" sz="2400" dirty="0"/>
          </a:p>
        </p:txBody>
      </p:sp>
      <p:sp>
        <p:nvSpPr>
          <p:cNvPr id="4" name="Päivämäärän paikkamerkki 3"/>
          <p:cNvSpPr>
            <a:spLocks noGrp="1"/>
          </p:cNvSpPr>
          <p:nvPr>
            <p:ph type="dt" sz="half" idx="10"/>
          </p:nvPr>
        </p:nvSpPr>
        <p:spPr/>
        <p:txBody>
          <a:bodyPr/>
          <a:lstStyle/>
          <a:p>
            <a:pPr>
              <a:defRPr/>
            </a:pPr>
            <a:r>
              <a:rPr lang="fi-FI" smtClean="0"/>
              <a:t>17.11.2016</a:t>
            </a:r>
            <a:endParaRPr lang="fi-FI"/>
          </a:p>
        </p:txBody>
      </p:sp>
      <p:sp>
        <p:nvSpPr>
          <p:cNvPr id="5" name="Alatunnisteen paikkamerkki 4"/>
          <p:cNvSpPr>
            <a:spLocks noGrp="1"/>
          </p:cNvSpPr>
          <p:nvPr>
            <p:ph type="ftr" sz="quarter" idx="11"/>
          </p:nvPr>
        </p:nvSpPr>
        <p:spPr/>
        <p:txBody>
          <a:bodyPr/>
          <a:lstStyle/>
          <a:p>
            <a:pPr>
              <a:defRPr/>
            </a:pPr>
            <a:r>
              <a:rPr lang="fi-FI" smtClean="0"/>
              <a:t>Sari Ihalainen</a:t>
            </a:r>
            <a:endParaRPr lang="fi-FI"/>
          </a:p>
        </p:txBody>
      </p:sp>
    </p:spTree>
    <p:extLst>
      <p:ext uri="{BB962C8B-B14F-4D97-AF65-F5344CB8AC3E}">
        <p14:creationId xmlns:p14="http://schemas.microsoft.com/office/powerpoint/2010/main" val="219550691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4638"/>
            <a:ext cx="7050505" cy="668337"/>
          </a:xfrm>
        </p:spPr>
        <p:txBody>
          <a:bodyPr/>
          <a:lstStyle/>
          <a:p>
            <a:r>
              <a:rPr lang="fi-FI" dirty="0" smtClean="0"/>
              <a:t/>
            </a:r>
            <a:br>
              <a:rPr lang="fi-FI" dirty="0" smtClean="0"/>
            </a:br>
            <a:r>
              <a:rPr lang="fi-FI" sz="2400" dirty="0" smtClean="0"/>
              <a:t>Lähteitä </a:t>
            </a:r>
            <a:r>
              <a:rPr lang="fi-FI" sz="2400" dirty="0"/>
              <a:t>ja lisätietoa</a:t>
            </a:r>
            <a:r>
              <a:rPr lang="fi-FI" dirty="0"/>
              <a:t/>
            </a:r>
            <a:br>
              <a:rPr lang="fi-FI" dirty="0"/>
            </a:br>
            <a:endParaRPr lang="fi-FI" dirty="0"/>
          </a:p>
        </p:txBody>
      </p:sp>
      <p:sp>
        <p:nvSpPr>
          <p:cNvPr id="3" name="Sisällön paikkamerkki 2"/>
          <p:cNvSpPr>
            <a:spLocks noGrp="1"/>
          </p:cNvSpPr>
          <p:nvPr>
            <p:ph idx="1"/>
          </p:nvPr>
        </p:nvSpPr>
        <p:spPr>
          <a:xfrm>
            <a:off x="457200" y="942975"/>
            <a:ext cx="7050505" cy="5183189"/>
          </a:xfrm>
        </p:spPr>
        <p:txBody>
          <a:bodyPr/>
          <a:lstStyle/>
          <a:p>
            <a:r>
              <a:rPr lang="fi-FI" dirty="0" smtClean="0"/>
              <a:t>Yhteiseen </a:t>
            </a:r>
            <a:r>
              <a:rPr lang="fi-FI" dirty="0"/>
              <a:t>ymmärrykseen tasa‐arvosta, Opas oppilaitoksen tasa‐arvosuunnitelman </a:t>
            </a:r>
            <a:r>
              <a:rPr lang="fi-FI" dirty="0" smtClean="0"/>
              <a:t>laadintaan</a:t>
            </a:r>
            <a:endParaRPr lang="fi-FI" dirty="0"/>
          </a:p>
          <a:p>
            <a:r>
              <a:rPr lang="fi-FI" dirty="0"/>
              <a:t>Opetushallitus</a:t>
            </a:r>
          </a:p>
          <a:p>
            <a:r>
              <a:rPr lang="fi-FI" dirty="0"/>
              <a:t>Tasa‐arvolaki 2015 </a:t>
            </a:r>
            <a:endParaRPr lang="fi-FI" dirty="0" smtClean="0"/>
          </a:p>
          <a:p>
            <a:r>
              <a:rPr lang="fi-FI" dirty="0" smtClean="0"/>
              <a:t>Tasa‐arvolaki</a:t>
            </a:r>
            <a:r>
              <a:rPr lang="fi-FI" dirty="0"/>
              <a:t>, oppilaitokset ja sukupuolen moninaisuus </a:t>
            </a:r>
            <a:r>
              <a:rPr lang="fi-FI" dirty="0" smtClean="0"/>
              <a:t>2015</a:t>
            </a:r>
            <a:endParaRPr lang="fi-FI" dirty="0"/>
          </a:p>
          <a:p>
            <a:r>
              <a:rPr lang="fi-FI" dirty="0" smtClean="0"/>
              <a:t>Yhdenvertaisuuslaki</a:t>
            </a:r>
          </a:p>
          <a:p>
            <a:r>
              <a:rPr lang="fi-FI" dirty="0" smtClean="0"/>
              <a:t>Tasa‐arvovaltuutettu</a:t>
            </a:r>
            <a:endParaRPr lang="fi-FI" dirty="0"/>
          </a:p>
          <a:p>
            <a:r>
              <a:rPr lang="fi-FI" u="sng" dirty="0">
                <a:hlinkClick r:id="rId2"/>
              </a:rPr>
              <a:t>http://www.yhdenvertaisuus.fi/</a:t>
            </a:r>
            <a:r>
              <a:rPr lang="fi-FI" dirty="0"/>
              <a:t> </a:t>
            </a:r>
          </a:p>
          <a:p>
            <a:r>
              <a:rPr lang="fi-FI" u="sng" dirty="0">
                <a:hlinkClick r:id="rId3"/>
              </a:rPr>
              <a:t>http://www.mll.fi/kasvattajille/kiusaamisen-ehkaiseminen/</a:t>
            </a:r>
            <a:r>
              <a:rPr lang="fi-FI" dirty="0"/>
              <a:t> </a:t>
            </a:r>
          </a:p>
        </p:txBody>
      </p:sp>
      <p:sp>
        <p:nvSpPr>
          <p:cNvPr id="4" name="Päivämäärän paikkamerkki 3"/>
          <p:cNvSpPr>
            <a:spLocks noGrp="1"/>
          </p:cNvSpPr>
          <p:nvPr>
            <p:ph type="dt" sz="half" idx="10"/>
          </p:nvPr>
        </p:nvSpPr>
        <p:spPr/>
        <p:txBody>
          <a:bodyPr/>
          <a:lstStyle/>
          <a:p>
            <a:pPr>
              <a:defRPr/>
            </a:pPr>
            <a:r>
              <a:rPr lang="fi-FI" smtClean="0"/>
              <a:t>17.11.2016</a:t>
            </a:r>
            <a:endParaRPr lang="fi-FI"/>
          </a:p>
        </p:txBody>
      </p:sp>
      <p:sp>
        <p:nvSpPr>
          <p:cNvPr id="5" name="Alatunnisteen paikkamerkki 4"/>
          <p:cNvSpPr>
            <a:spLocks noGrp="1"/>
          </p:cNvSpPr>
          <p:nvPr>
            <p:ph type="ftr" sz="quarter" idx="11"/>
          </p:nvPr>
        </p:nvSpPr>
        <p:spPr/>
        <p:txBody>
          <a:bodyPr/>
          <a:lstStyle/>
          <a:p>
            <a:pPr>
              <a:defRPr/>
            </a:pPr>
            <a:r>
              <a:rPr lang="fi-FI" smtClean="0"/>
              <a:t>Sari Ihalainen</a:t>
            </a:r>
            <a:endParaRPr lang="fi-FI"/>
          </a:p>
        </p:txBody>
      </p:sp>
    </p:spTree>
    <p:extLst>
      <p:ext uri="{BB962C8B-B14F-4D97-AF65-F5344CB8AC3E}">
        <p14:creationId xmlns:p14="http://schemas.microsoft.com/office/powerpoint/2010/main" val="24910353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z="2800" dirty="0" smtClean="0"/>
              <a:t>Maailma muuttuu – </a:t>
            </a:r>
            <a:r>
              <a:rPr lang="fi-FI" sz="2800" dirty="0" err="1" smtClean="0"/>
              <a:t>opsinkin</a:t>
            </a:r>
            <a:r>
              <a:rPr lang="fi-FI" sz="2800" dirty="0" smtClean="0"/>
              <a:t> tulee muuttua</a:t>
            </a:r>
            <a:endParaRPr lang="fi-FI" sz="2800" dirty="0"/>
          </a:p>
        </p:txBody>
      </p:sp>
      <p:sp>
        <p:nvSpPr>
          <p:cNvPr id="3" name="Sisällön paikkamerkki 2"/>
          <p:cNvSpPr>
            <a:spLocks noGrp="1"/>
          </p:cNvSpPr>
          <p:nvPr>
            <p:ph idx="1"/>
          </p:nvPr>
        </p:nvSpPr>
        <p:spPr>
          <a:xfrm>
            <a:off x="457200" y="1417638"/>
            <a:ext cx="7050505" cy="4708525"/>
          </a:xfrm>
        </p:spPr>
        <p:txBody>
          <a:bodyPr/>
          <a:lstStyle/>
          <a:p>
            <a:r>
              <a:rPr lang="fi-FI" b="1" dirty="0" smtClean="0"/>
              <a:t>Keskeinen muutos</a:t>
            </a:r>
            <a:r>
              <a:rPr lang="fi-FI" dirty="0" smtClean="0"/>
              <a:t>: </a:t>
            </a:r>
          </a:p>
          <a:p>
            <a:pPr marL="0" indent="0">
              <a:buNone/>
            </a:pPr>
            <a:r>
              <a:rPr lang="fi-FI" dirty="0" smtClean="0"/>
              <a:t>yleistavoitteena </a:t>
            </a:r>
            <a:r>
              <a:rPr lang="fi-FI" b="1" dirty="0"/>
              <a:t>laaja-alainen osaaminen </a:t>
            </a:r>
            <a:r>
              <a:rPr lang="fi-FI" dirty="0"/>
              <a:t>eli tietojen, taitojen, arvojen, asenteiden ja tahdon muodostama </a:t>
            </a:r>
            <a:r>
              <a:rPr lang="fi-FI" dirty="0" smtClean="0"/>
              <a:t>kokonaisuus </a:t>
            </a:r>
            <a:r>
              <a:rPr lang="fi-FI" dirty="0" smtClean="0">
                <a:sym typeface="Wingdings" panose="05000000000000000000" pitchFamily="2" charset="2"/>
              </a:rPr>
              <a:t></a:t>
            </a:r>
            <a:r>
              <a:rPr lang="fi-FI" dirty="0" smtClean="0"/>
              <a:t> </a:t>
            </a:r>
          </a:p>
          <a:p>
            <a:pPr marL="457200" lvl="1" indent="0">
              <a:buNone/>
            </a:pPr>
            <a:r>
              <a:rPr lang="fi-FI" sz="2800" dirty="0" smtClean="0"/>
              <a:t>Kaikissa </a:t>
            </a:r>
            <a:r>
              <a:rPr lang="fi-FI" sz="2800" dirty="0"/>
              <a:t>oppiaineissa ja kaikilla vuosiluokilla toteutetaan perusopetuksen seitsemää laaja-alaista osaamistavoitetta</a:t>
            </a:r>
            <a:r>
              <a:rPr lang="fi-FI" dirty="0"/>
              <a:t>.</a:t>
            </a:r>
          </a:p>
        </p:txBody>
      </p:sp>
      <p:sp>
        <p:nvSpPr>
          <p:cNvPr id="4" name="Päivämäärän paikkamerkki 3"/>
          <p:cNvSpPr>
            <a:spLocks noGrp="1"/>
          </p:cNvSpPr>
          <p:nvPr>
            <p:ph type="dt" sz="half" idx="10"/>
          </p:nvPr>
        </p:nvSpPr>
        <p:spPr/>
        <p:txBody>
          <a:bodyPr/>
          <a:lstStyle/>
          <a:p>
            <a:pPr>
              <a:defRPr/>
            </a:pPr>
            <a:r>
              <a:rPr lang="fi-FI" smtClean="0"/>
              <a:t>17.11.2016</a:t>
            </a:r>
            <a:endParaRPr lang="fi-FI"/>
          </a:p>
        </p:txBody>
      </p:sp>
      <p:sp>
        <p:nvSpPr>
          <p:cNvPr id="5" name="Alatunnisteen paikkamerkki 4"/>
          <p:cNvSpPr>
            <a:spLocks noGrp="1"/>
          </p:cNvSpPr>
          <p:nvPr>
            <p:ph type="ftr" sz="quarter" idx="11"/>
          </p:nvPr>
        </p:nvSpPr>
        <p:spPr/>
        <p:txBody>
          <a:bodyPr/>
          <a:lstStyle/>
          <a:p>
            <a:pPr>
              <a:defRPr/>
            </a:pPr>
            <a:r>
              <a:rPr lang="fi-FI" smtClean="0"/>
              <a:t>Sari Ihalainen</a:t>
            </a:r>
            <a:endParaRPr lang="fi-FI"/>
          </a:p>
        </p:txBody>
      </p:sp>
    </p:spTree>
    <p:extLst>
      <p:ext uri="{BB962C8B-B14F-4D97-AF65-F5344CB8AC3E}">
        <p14:creationId xmlns:p14="http://schemas.microsoft.com/office/powerpoint/2010/main" val="34148533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err="1" smtClean="0"/>
              <a:t>Ops</a:t>
            </a:r>
            <a:r>
              <a:rPr lang="fi-FI" dirty="0" smtClean="0"/>
              <a:t> 2016</a:t>
            </a:r>
            <a:endParaRPr lang="fi-FI" dirty="0"/>
          </a:p>
        </p:txBody>
      </p:sp>
      <p:sp>
        <p:nvSpPr>
          <p:cNvPr id="3" name="Sisällön paikkamerkki 2"/>
          <p:cNvSpPr>
            <a:spLocks noGrp="1"/>
          </p:cNvSpPr>
          <p:nvPr>
            <p:ph idx="1"/>
          </p:nvPr>
        </p:nvSpPr>
        <p:spPr>
          <a:xfrm>
            <a:off x="457200" y="1304926"/>
            <a:ext cx="7050505" cy="4638676"/>
          </a:xfrm>
        </p:spPr>
        <p:txBody>
          <a:bodyPr/>
          <a:lstStyle/>
          <a:p>
            <a:r>
              <a:rPr lang="fi-FI" dirty="0"/>
              <a:t>S</a:t>
            </a:r>
            <a:r>
              <a:rPr lang="fi-FI" dirty="0" smtClean="0"/>
              <a:t>uuri </a:t>
            </a:r>
            <a:r>
              <a:rPr lang="fi-FI" dirty="0"/>
              <a:t>muutos </a:t>
            </a:r>
            <a:r>
              <a:rPr lang="fi-FI" dirty="0" err="1" smtClean="0"/>
              <a:t>OPSissa</a:t>
            </a:r>
            <a:r>
              <a:rPr lang="fi-FI" dirty="0" smtClean="0"/>
              <a:t> on myös uudenlainen </a:t>
            </a:r>
            <a:r>
              <a:rPr lang="fi-FI" dirty="0"/>
              <a:t>oppimisen </a:t>
            </a:r>
            <a:r>
              <a:rPr lang="fi-FI" b="1" dirty="0" smtClean="0"/>
              <a:t>ilmiölähtöisyys</a:t>
            </a:r>
            <a:r>
              <a:rPr lang="fi-FI" dirty="0" smtClean="0"/>
              <a:t>:</a:t>
            </a:r>
          </a:p>
          <a:p>
            <a:pPr marL="0" indent="0">
              <a:buNone/>
            </a:pPr>
            <a:r>
              <a:rPr lang="fi-FI" dirty="0" smtClean="0">
                <a:sym typeface="Wingdings" panose="05000000000000000000" pitchFamily="2" charset="2"/>
              </a:rPr>
              <a:t>	</a:t>
            </a:r>
            <a:r>
              <a:rPr lang="fi-FI" dirty="0" smtClean="0"/>
              <a:t> </a:t>
            </a:r>
            <a:r>
              <a:rPr lang="fi-FI" dirty="0"/>
              <a:t>Tarkoitus on ottaa käyttöön </a:t>
            </a:r>
            <a:r>
              <a:rPr lang="fi-FI" dirty="0" smtClean="0"/>
              <a:t>	</a:t>
            </a:r>
            <a:r>
              <a:rPr lang="fi-FI" b="1" dirty="0" smtClean="0"/>
              <a:t>oppiainerajoja </a:t>
            </a:r>
            <a:r>
              <a:rPr lang="fi-FI" b="1" dirty="0"/>
              <a:t>ylittävät </a:t>
            </a:r>
            <a:r>
              <a:rPr lang="fi-FI" b="1" dirty="0" smtClean="0"/>
              <a:t>oppimis-	kokonaisuudet</a:t>
            </a:r>
            <a:endParaRPr lang="fi-FI" dirty="0"/>
          </a:p>
          <a:p>
            <a:pPr marL="0" indent="0">
              <a:buNone/>
            </a:pPr>
            <a:r>
              <a:rPr lang="fi-FI" dirty="0" smtClean="0">
                <a:sym typeface="Wingdings" panose="05000000000000000000" pitchFamily="2" charset="2"/>
              </a:rPr>
              <a:t>	 Kuopion linjauksena</a:t>
            </a:r>
            <a:r>
              <a:rPr lang="fi-FI" dirty="0" smtClean="0"/>
              <a:t> </a:t>
            </a:r>
            <a:r>
              <a:rPr lang="fi-FI" dirty="0"/>
              <a:t>oppilaalla on oltava </a:t>
            </a:r>
            <a:r>
              <a:rPr lang="fi-FI" dirty="0" smtClean="0"/>
              <a:t>	joka </a:t>
            </a:r>
            <a:r>
              <a:rPr lang="fi-FI" dirty="0"/>
              <a:t>vuosi </a:t>
            </a:r>
            <a:r>
              <a:rPr lang="fi-FI" b="1" dirty="0"/>
              <a:t>vähintään </a:t>
            </a:r>
            <a:r>
              <a:rPr lang="fi-FI" b="1" dirty="0" smtClean="0"/>
              <a:t>kaksi </a:t>
            </a:r>
            <a:r>
              <a:rPr lang="fi-FI" dirty="0" smtClean="0"/>
              <a:t>tällaista 	riittävän 	pitkää kokonaisuutta </a:t>
            </a:r>
          </a:p>
          <a:p>
            <a:pPr marL="0" indent="0">
              <a:buNone/>
            </a:pPr>
            <a:r>
              <a:rPr lang="fi-FI" dirty="0" smtClean="0">
                <a:sym typeface="Wingdings" panose="05000000000000000000" pitchFamily="2" charset="2"/>
              </a:rPr>
              <a:t>	 </a:t>
            </a:r>
            <a:r>
              <a:rPr lang="fi-FI" dirty="0" smtClean="0"/>
              <a:t>Kokonaisuuksien </a:t>
            </a:r>
            <a:r>
              <a:rPr lang="fi-FI" dirty="0"/>
              <a:t>on koskettava </a:t>
            </a:r>
            <a:r>
              <a:rPr lang="fi-FI" dirty="0" smtClean="0"/>
              <a:t>	vuorollaan </a:t>
            </a:r>
            <a:r>
              <a:rPr lang="fi-FI" dirty="0"/>
              <a:t>jokaista </a:t>
            </a:r>
            <a:r>
              <a:rPr lang="fi-FI" dirty="0" smtClean="0"/>
              <a:t>oppiainetta</a:t>
            </a:r>
            <a:endParaRPr lang="fi-FI" dirty="0"/>
          </a:p>
        </p:txBody>
      </p:sp>
      <p:sp>
        <p:nvSpPr>
          <p:cNvPr id="4" name="Päivämäärän paikkamerkki 3"/>
          <p:cNvSpPr>
            <a:spLocks noGrp="1"/>
          </p:cNvSpPr>
          <p:nvPr>
            <p:ph type="dt" sz="half" idx="10"/>
          </p:nvPr>
        </p:nvSpPr>
        <p:spPr/>
        <p:txBody>
          <a:bodyPr/>
          <a:lstStyle/>
          <a:p>
            <a:pPr>
              <a:defRPr/>
            </a:pPr>
            <a:r>
              <a:rPr lang="fi-FI" smtClean="0"/>
              <a:t>17.11.2016</a:t>
            </a:r>
            <a:endParaRPr lang="fi-FI"/>
          </a:p>
        </p:txBody>
      </p:sp>
      <p:sp>
        <p:nvSpPr>
          <p:cNvPr id="5" name="Alatunnisteen paikkamerkki 4"/>
          <p:cNvSpPr>
            <a:spLocks noGrp="1"/>
          </p:cNvSpPr>
          <p:nvPr>
            <p:ph type="ftr" sz="quarter" idx="11"/>
          </p:nvPr>
        </p:nvSpPr>
        <p:spPr/>
        <p:txBody>
          <a:bodyPr/>
          <a:lstStyle/>
          <a:p>
            <a:pPr>
              <a:defRPr/>
            </a:pPr>
            <a:r>
              <a:rPr lang="fi-FI" smtClean="0"/>
              <a:t>Sari Ihalainen</a:t>
            </a:r>
            <a:endParaRPr lang="fi-FI"/>
          </a:p>
        </p:txBody>
      </p:sp>
    </p:spTree>
    <p:extLst>
      <p:ext uri="{BB962C8B-B14F-4D97-AF65-F5344CB8AC3E}">
        <p14:creationId xmlns:p14="http://schemas.microsoft.com/office/powerpoint/2010/main" val="6347381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z="2800" dirty="0" smtClean="0"/>
              <a:t>Oppimiskäsitys, oppimisympäristö ja työtavat</a:t>
            </a:r>
            <a:endParaRPr lang="fi-FI" sz="2800" dirty="0"/>
          </a:p>
        </p:txBody>
      </p:sp>
      <p:sp>
        <p:nvSpPr>
          <p:cNvPr id="3" name="Sisällön paikkamerkki 2"/>
          <p:cNvSpPr>
            <a:spLocks noGrp="1"/>
          </p:cNvSpPr>
          <p:nvPr>
            <p:ph idx="1"/>
          </p:nvPr>
        </p:nvSpPr>
        <p:spPr>
          <a:xfrm>
            <a:off x="457200" y="1417638"/>
            <a:ext cx="7715250" cy="4783137"/>
          </a:xfrm>
        </p:spPr>
        <p:txBody>
          <a:bodyPr/>
          <a:lstStyle/>
          <a:p>
            <a:r>
              <a:rPr lang="fi-FI" dirty="0" smtClean="0"/>
              <a:t>Oppilas on aktiivinen toimija </a:t>
            </a:r>
            <a:r>
              <a:rPr lang="fi-FI" dirty="0" smtClean="0">
                <a:sym typeface="Wingdings" panose="05000000000000000000" pitchFamily="2" charset="2"/>
              </a:rPr>
              <a:t> yksin ja yhdessä tekemistä, ajattelemista, suunnittelua, tutkimista </a:t>
            </a:r>
          </a:p>
          <a:p>
            <a:r>
              <a:rPr lang="fi-FI" dirty="0" smtClean="0">
                <a:sym typeface="Wingdings" panose="05000000000000000000" pitchFamily="2" charset="2"/>
              </a:rPr>
              <a:t>Oppimaan oppiminen</a:t>
            </a:r>
          </a:p>
          <a:p>
            <a:r>
              <a:rPr lang="fi-FI" dirty="0" smtClean="0">
                <a:sym typeface="Wingdings" panose="05000000000000000000" pitchFamily="2" charset="2"/>
              </a:rPr>
              <a:t>Monipuolisen myönteisen ja realistisen palautteen antaminen ja saaminen keskeisenä osana oppimista tukevaa vuorovaikutusta</a:t>
            </a:r>
          </a:p>
          <a:p>
            <a:r>
              <a:rPr lang="fi-FI" dirty="0" smtClean="0">
                <a:sym typeface="Wingdings" panose="05000000000000000000" pitchFamily="2" charset="2"/>
              </a:rPr>
              <a:t>Enemmän oppimista myös koulun ulkopuolella, monipuolisia toiminnallisia työtapoja, dokumentointia myös digitaalisesti</a:t>
            </a:r>
          </a:p>
          <a:p>
            <a:r>
              <a:rPr lang="fi-FI" dirty="0" smtClean="0">
                <a:sym typeface="Wingdings" panose="05000000000000000000" pitchFamily="2" charset="2"/>
              </a:rPr>
              <a:t>Oppikirjoista tulee enemmän lähdemateriaalia</a:t>
            </a:r>
          </a:p>
          <a:p>
            <a:endParaRPr lang="fi-FI" dirty="0"/>
          </a:p>
        </p:txBody>
      </p:sp>
      <p:sp>
        <p:nvSpPr>
          <p:cNvPr id="4" name="Päivämäärän paikkamerkki 3"/>
          <p:cNvSpPr>
            <a:spLocks noGrp="1"/>
          </p:cNvSpPr>
          <p:nvPr>
            <p:ph type="dt" sz="half" idx="10"/>
          </p:nvPr>
        </p:nvSpPr>
        <p:spPr/>
        <p:txBody>
          <a:bodyPr/>
          <a:lstStyle/>
          <a:p>
            <a:pPr>
              <a:defRPr/>
            </a:pPr>
            <a:r>
              <a:rPr lang="fi-FI" smtClean="0"/>
              <a:t>17.11.2016</a:t>
            </a:r>
            <a:endParaRPr lang="fi-FI"/>
          </a:p>
        </p:txBody>
      </p:sp>
      <p:sp>
        <p:nvSpPr>
          <p:cNvPr id="5" name="Alatunnisteen paikkamerkki 4"/>
          <p:cNvSpPr>
            <a:spLocks noGrp="1"/>
          </p:cNvSpPr>
          <p:nvPr>
            <p:ph type="ftr" sz="quarter" idx="11"/>
          </p:nvPr>
        </p:nvSpPr>
        <p:spPr/>
        <p:txBody>
          <a:bodyPr/>
          <a:lstStyle/>
          <a:p>
            <a:pPr>
              <a:defRPr/>
            </a:pPr>
            <a:r>
              <a:rPr lang="fi-FI" smtClean="0"/>
              <a:t>Sari Ihalainen</a:t>
            </a:r>
            <a:endParaRPr lang="fi-FI"/>
          </a:p>
        </p:txBody>
      </p:sp>
    </p:spTree>
    <p:extLst>
      <p:ext uri="{BB962C8B-B14F-4D97-AF65-F5344CB8AC3E}">
        <p14:creationId xmlns:p14="http://schemas.microsoft.com/office/powerpoint/2010/main" val="42220694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z="2800" dirty="0" smtClean="0"/>
              <a:t>Koulun toimintakulttuuri</a:t>
            </a:r>
            <a:endParaRPr lang="fi-FI" sz="2800" dirty="0"/>
          </a:p>
        </p:txBody>
      </p:sp>
      <p:sp>
        <p:nvSpPr>
          <p:cNvPr id="3" name="Sisällön paikkamerkki 2"/>
          <p:cNvSpPr>
            <a:spLocks noGrp="1"/>
          </p:cNvSpPr>
          <p:nvPr>
            <p:ph idx="1"/>
          </p:nvPr>
        </p:nvSpPr>
        <p:spPr>
          <a:xfrm>
            <a:off x="457200" y="1219200"/>
            <a:ext cx="7050505" cy="4525963"/>
          </a:xfrm>
        </p:spPr>
        <p:txBody>
          <a:bodyPr/>
          <a:lstStyle/>
          <a:p>
            <a:r>
              <a:rPr lang="fi-FI" dirty="0" smtClean="0"/>
              <a:t>Vuorovaikutus ja monipuolinen työskentely</a:t>
            </a:r>
          </a:p>
          <a:p>
            <a:r>
              <a:rPr lang="fi-FI" dirty="0" smtClean="0"/>
              <a:t>Oppiva yhteisö toimintakulttuurin ytimenä</a:t>
            </a:r>
          </a:p>
          <a:p>
            <a:r>
              <a:rPr lang="fi-FI" dirty="0" smtClean="0"/>
              <a:t>Hyvinvointi ja turvallinen arki</a:t>
            </a:r>
          </a:p>
          <a:p>
            <a:r>
              <a:rPr lang="fi-FI" dirty="0" smtClean="0"/>
              <a:t>Kestävään tulevaisuuteen suuntautuminen</a:t>
            </a:r>
          </a:p>
          <a:p>
            <a:r>
              <a:rPr lang="fi-FI" dirty="0" smtClean="0"/>
              <a:t>Yhdenvertaisuus ja tasa-arvo</a:t>
            </a:r>
          </a:p>
          <a:p>
            <a:r>
              <a:rPr lang="fi-FI" dirty="0" smtClean="0"/>
              <a:t>Osallisuus ja demokraattinen toiminta</a:t>
            </a:r>
          </a:p>
          <a:p>
            <a:r>
              <a:rPr lang="fi-FI" dirty="0" smtClean="0"/>
              <a:t>Kulttuurinen moninaisuus ja kielitietoisuus</a:t>
            </a:r>
          </a:p>
          <a:p>
            <a:r>
              <a:rPr lang="fi-FI" dirty="0" smtClean="0"/>
              <a:t>Ratkaisukeskeisyys</a:t>
            </a:r>
            <a:endParaRPr lang="fi-FI" dirty="0"/>
          </a:p>
        </p:txBody>
      </p:sp>
      <p:sp>
        <p:nvSpPr>
          <p:cNvPr id="4" name="Päivämäärän paikkamerkki 3"/>
          <p:cNvSpPr>
            <a:spLocks noGrp="1"/>
          </p:cNvSpPr>
          <p:nvPr>
            <p:ph type="dt" sz="half" idx="10"/>
          </p:nvPr>
        </p:nvSpPr>
        <p:spPr/>
        <p:txBody>
          <a:bodyPr/>
          <a:lstStyle/>
          <a:p>
            <a:pPr>
              <a:defRPr/>
            </a:pPr>
            <a:r>
              <a:rPr lang="fi-FI" smtClean="0"/>
              <a:t>17.11.2016</a:t>
            </a:r>
            <a:endParaRPr lang="fi-FI"/>
          </a:p>
        </p:txBody>
      </p:sp>
      <p:sp>
        <p:nvSpPr>
          <p:cNvPr id="5" name="Alatunnisteen paikkamerkki 4"/>
          <p:cNvSpPr>
            <a:spLocks noGrp="1"/>
          </p:cNvSpPr>
          <p:nvPr>
            <p:ph type="ftr" sz="quarter" idx="11"/>
          </p:nvPr>
        </p:nvSpPr>
        <p:spPr/>
        <p:txBody>
          <a:bodyPr/>
          <a:lstStyle/>
          <a:p>
            <a:pPr>
              <a:defRPr/>
            </a:pPr>
            <a:r>
              <a:rPr lang="fi-FI" smtClean="0"/>
              <a:t>Sari Ihalainen</a:t>
            </a:r>
            <a:endParaRPr lang="fi-FI"/>
          </a:p>
        </p:txBody>
      </p:sp>
    </p:spTree>
    <p:extLst>
      <p:ext uri="{BB962C8B-B14F-4D97-AF65-F5344CB8AC3E}">
        <p14:creationId xmlns:p14="http://schemas.microsoft.com/office/powerpoint/2010/main" val="41752456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Oppilaan arviointi</a:t>
            </a:r>
            <a:endParaRPr lang="fi-FI" dirty="0"/>
          </a:p>
        </p:txBody>
      </p:sp>
      <p:sp>
        <p:nvSpPr>
          <p:cNvPr id="3" name="Sisällön paikkamerkki 2"/>
          <p:cNvSpPr>
            <a:spLocks noGrp="1"/>
          </p:cNvSpPr>
          <p:nvPr>
            <p:ph idx="1"/>
          </p:nvPr>
        </p:nvSpPr>
        <p:spPr>
          <a:xfrm>
            <a:off x="457200" y="1104900"/>
            <a:ext cx="7448550" cy="5021263"/>
          </a:xfrm>
        </p:spPr>
        <p:txBody>
          <a:bodyPr/>
          <a:lstStyle/>
          <a:p>
            <a:pPr marL="0" indent="0">
              <a:buNone/>
            </a:pPr>
            <a:r>
              <a:rPr lang="fi-FI" dirty="0" smtClean="0"/>
              <a:t>Koulun arviointikulttuurin keskiössä:</a:t>
            </a:r>
          </a:p>
          <a:p>
            <a:pPr marL="0" indent="0">
              <a:buNone/>
            </a:pPr>
            <a:r>
              <a:rPr lang="fi-FI" dirty="0"/>
              <a:t>	</a:t>
            </a:r>
            <a:r>
              <a:rPr lang="fi-FI" dirty="0" smtClean="0"/>
              <a:t>* </a:t>
            </a:r>
            <a:r>
              <a:rPr lang="fi-FI" sz="2400" dirty="0" smtClean="0"/>
              <a:t>rohkaiseva ja yrittämään kannustava ilmapiiri</a:t>
            </a:r>
          </a:p>
          <a:p>
            <a:pPr marL="0" indent="0">
              <a:buNone/>
            </a:pPr>
            <a:r>
              <a:rPr lang="fi-FI" sz="2400" dirty="0"/>
              <a:t>	</a:t>
            </a:r>
            <a:r>
              <a:rPr lang="fi-FI" sz="2400" dirty="0" smtClean="0"/>
              <a:t>* osallisuutta edistävä, keskusteleva 	toimintatapa</a:t>
            </a:r>
          </a:p>
          <a:p>
            <a:pPr marL="0" indent="0">
              <a:buNone/>
            </a:pPr>
            <a:r>
              <a:rPr lang="fi-FI" sz="2400" dirty="0" smtClean="0"/>
              <a:t>	* arvioinnin oikeudenmukaisuus ja eettisyys</a:t>
            </a:r>
          </a:p>
          <a:p>
            <a:pPr marL="0" indent="0">
              <a:buNone/>
            </a:pPr>
            <a:r>
              <a:rPr lang="fi-FI" sz="2400" dirty="0"/>
              <a:t>	</a:t>
            </a:r>
            <a:r>
              <a:rPr lang="fi-FI" sz="2400" dirty="0" smtClean="0"/>
              <a:t>* oppilaan tukeminen oppimisprosessinsa 	ymmärtämisessä ja oppilaan edistymisen 	näkyväksi tekeminen</a:t>
            </a:r>
          </a:p>
          <a:p>
            <a:pPr marL="0" indent="0">
              <a:buNone/>
            </a:pPr>
            <a:r>
              <a:rPr lang="fi-FI" sz="2400" dirty="0"/>
              <a:t>	</a:t>
            </a:r>
            <a:r>
              <a:rPr lang="fi-FI" sz="2400" dirty="0" smtClean="0"/>
              <a:t>* oppilaan oppimisen, työskentelyn ja 	käyttäytymisen arvioinnin monipuolisuus</a:t>
            </a:r>
          </a:p>
          <a:p>
            <a:pPr marL="0" indent="0">
              <a:buNone/>
            </a:pPr>
            <a:r>
              <a:rPr lang="fi-FI" sz="2400" dirty="0"/>
              <a:t>	</a:t>
            </a:r>
            <a:r>
              <a:rPr lang="fi-FI" sz="2400" dirty="0" smtClean="0"/>
              <a:t>* arvioinnin avulla saadun tiedon hyödyntäminen 	opetuksen suunnittelussa</a:t>
            </a:r>
          </a:p>
          <a:p>
            <a:endParaRPr lang="fi-FI" sz="2400" dirty="0"/>
          </a:p>
        </p:txBody>
      </p:sp>
      <p:sp>
        <p:nvSpPr>
          <p:cNvPr id="4" name="Päivämäärän paikkamerkki 3"/>
          <p:cNvSpPr>
            <a:spLocks noGrp="1"/>
          </p:cNvSpPr>
          <p:nvPr>
            <p:ph type="dt" sz="half" idx="10"/>
          </p:nvPr>
        </p:nvSpPr>
        <p:spPr/>
        <p:txBody>
          <a:bodyPr/>
          <a:lstStyle/>
          <a:p>
            <a:pPr>
              <a:defRPr/>
            </a:pPr>
            <a:r>
              <a:rPr lang="fi-FI" smtClean="0"/>
              <a:t>17.11.2016</a:t>
            </a:r>
            <a:endParaRPr lang="fi-FI"/>
          </a:p>
        </p:txBody>
      </p:sp>
      <p:sp>
        <p:nvSpPr>
          <p:cNvPr id="5" name="Alatunnisteen paikkamerkki 4"/>
          <p:cNvSpPr>
            <a:spLocks noGrp="1"/>
          </p:cNvSpPr>
          <p:nvPr>
            <p:ph type="ftr" sz="quarter" idx="11"/>
          </p:nvPr>
        </p:nvSpPr>
        <p:spPr/>
        <p:txBody>
          <a:bodyPr/>
          <a:lstStyle/>
          <a:p>
            <a:pPr>
              <a:defRPr/>
            </a:pPr>
            <a:r>
              <a:rPr lang="fi-FI" smtClean="0"/>
              <a:t>Sari Ihalainen</a:t>
            </a:r>
            <a:endParaRPr lang="fi-FI"/>
          </a:p>
        </p:txBody>
      </p:sp>
    </p:spTree>
    <p:extLst>
      <p:ext uri="{BB962C8B-B14F-4D97-AF65-F5344CB8AC3E}">
        <p14:creationId xmlns:p14="http://schemas.microsoft.com/office/powerpoint/2010/main" val="5253447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4638"/>
            <a:ext cx="7050505" cy="906462"/>
          </a:xfrm>
        </p:spPr>
        <p:txBody>
          <a:bodyPr/>
          <a:lstStyle/>
          <a:p>
            <a:r>
              <a:rPr lang="fi-FI" sz="2400" dirty="0" smtClean="0"/>
              <a:t>Kasvun ja oppimisen lautakunta</a:t>
            </a:r>
            <a:endParaRPr lang="fi-FI" sz="2400" dirty="0"/>
          </a:p>
        </p:txBody>
      </p:sp>
      <p:sp>
        <p:nvSpPr>
          <p:cNvPr id="3" name="Sisällön paikkamerkki 2"/>
          <p:cNvSpPr>
            <a:spLocks noGrp="1"/>
          </p:cNvSpPr>
          <p:nvPr>
            <p:ph idx="1"/>
          </p:nvPr>
        </p:nvSpPr>
        <p:spPr>
          <a:xfrm>
            <a:off x="478255" y="1323975"/>
            <a:ext cx="7050505" cy="5099050"/>
          </a:xfrm>
        </p:spPr>
        <p:txBody>
          <a:bodyPr/>
          <a:lstStyle/>
          <a:p>
            <a:r>
              <a:rPr lang="fi-FI" sz="2000" dirty="0" smtClean="0"/>
              <a:t>11.6.2014 </a:t>
            </a:r>
            <a:r>
              <a:rPr lang="fi-FI" sz="2000" b="1" i="1" dirty="0" smtClean="0"/>
              <a:t>Oppilas- ja opiskelijahuoltolain (1287/2013) tuomat muutokset</a:t>
            </a:r>
            <a:r>
              <a:rPr lang="fi-FI" sz="2000" i="1" dirty="0" smtClean="0"/>
              <a:t> </a:t>
            </a:r>
            <a:r>
              <a:rPr lang="fi-FI" sz="2000" dirty="0" smtClean="0"/>
              <a:t>esi-, ja perusopetuksen sekä lukiokoulutuksen opetussuunnitelmaan</a:t>
            </a:r>
          </a:p>
          <a:p>
            <a:r>
              <a:rPr lang="fi-FI" sz="2000" dirty="0" smtClean="0"/>
              <a:t>10.6.2015  Kuopion perusopetuksen </a:t>
            </a:r>
            <a:r>
              <a:rPr lang="fi-FI" sz="2000" b="1" i="1" dirty="0" smtClean="0"/>
              <a:t>tuntijako</a:t>
            </a:r>
            <a:r>
              <a:rPr lang="fi-FI" sz="2000" dirty="0" smtClean="0"/>
              <a:t> 1.8.2016 alkaen</a:t>
            </a:r>
          </a:p>
          <a:p>
            <a:r>
              <a:rPr lang="fi-FI" sz="2000" dirty="0" smtClean="0"/>
              <a:t>10.6.2015 Kuopion perusopetuksen </a:t>
            </a:r>
            <a:r>
              <a:rPr lang="fi-FI" sz="2000" b="1" i="1" dirty="0" smtClean="0"/>
              <a:t>painotusopetuksen toteuttamisen periaatteet</a:t>
            </a:r>
            <a:r>
              <a:rPr lang="fi-FI" sz="2000" dirty="0" smtClean="0"/>
              <a:t> 1.8.2016 alkaen</a:t>
            </a:r>
          </a:p>
          <a:p>
            <a:r>
              <a:rPr lang="fi-FI" sz="2000" dirty="0" smtClean="0"/>
              <a:t>11.11.2015 Kuopion kaupungin perusopetuksen </a:t>
            </a:r>
            <a:r>
              <a:rPr lang="fi-FI" sz="2000" b="1" i="1" dirty="0" smtClean="0"/>
              <a:t>kieliohjelman</a:t>
            </a:r>
            <a:r>
              <a:rPr lang="fi-FI" sz="2000" dirty="0" smtClean="0"/>
              <a:t> tarkistaminen 1.8.2016 alkaen</a:t>
            </a:r>
          </a:p>
          <a:p>
            <a:r>
              <a:rPr lang="fi-FI" sz="2000" dirty="0" smtClean="0"/>
              <a:t>11.11.2015 Kuopion kaupungin perusopetuksen </a:t>
            </a:r>
            <a:r>
              <a:rPr lang="fi-FI" sz="2000" b="1" i="1" dirty="0" smtClean="0"/>
              <a:t>painotusopetustarjonnan</a:t>
            </a:r>
            <a:r>
              <a:rPr lang="fi-FI" sz="2000" dirty="0" smtClean="0"/>
              <a:t> tarkistaminen 1.8.2016 alkaen</a:t>
            </a:r>
          </a:p>
        </p:txBody>
      </p:sp>
      <p:sp>
        <p:nvSpPr>
          <p:cNvPr id="5" name="Alatunnisteen paikkamerkki 4"/>
          <p:cNvSpPr>
            <a:spLocks noGrp="1"/>
          </p:cNvSpPr>
          <p:nvPr>
            <p:ph type="ftr" sz="quarter" idx="11"/>
          </p:nvPr>
        </p:nvSpPr>
        <p:spPr/>
        <p:txBody>
          <a:bodyPr/>
          <a:lstStyle/>
          <a:p>
            <a:pPr>
              <a:defRPr/>
            </a:pPr>
            <a:r>
              <a:rPr lang="fi-FI" smtClean="0"/>
              <a:t>Sari Ihalainen</a:t>
            </a:r>
            <a:endParaRPr lang="fi-FI"/>
          </a:p>
        </p:txBody>
      </p:sp>
      <p:sp>
        <p:nvSpPr>
          <p:cNvPr id="6" name="Päivämäärän paikkamerkki 5"/>
          <p:cNvSpPr>
            <a:spLocks noGrp="1"/>
          </p:cNvSpPr>
          <p:nvPr>
            <p:ph type="dt" sz="half" idx="10"/>
          </p:nvPr>
        </p:nvSpPr>
        <p:spPr/>
        <p:txBody>
          <a:bodyPr/>
          <a:lstStyle/>
          <a:p>
            <a:pPr>
              <a:defRPr/>
            </a:pPr>
            <a:r>
              <a:rPr lang="fi-FI" smtClean="0"/>
              <a:t>17.11.2016</a:t>
            </a:r>
            <a:endParaRPr lang="fi-FI"/>
          </a:p>
        </p:txBody>
      </p:sp>
    </p:spTree>
    <p:extLst>
      <p:ext uri="{BB962C8B-B14F-4D97-AF65-F5344CB8AC3E}">
        <p14:creationId xmlns:p14="http://schemas.microsoft.com/office/powerpoint/2010/main" val="281573965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57200" y="371474"/>
            <a:ext cx="7050505" cy="800101"/>
          </a:xfrm>
        </p:spPr>
        <p:txBody>
          <a:bodyPr/>
          <a:lstStyle/>
          <a:p>
            <a:r>
              <a:rPr lang="fi-FI" sz="2400" dirty="0">
                <a:solidFill>
                  <a:srgbClr val="0F0F0F"/>
                </a:solidFill>
              </a:rPr>
              <a:t>Kasvun ja oppimisen lautakunta</a:t>
            </a:r>
            <a:endParaRPr lang="fi-FI" dirty="0"/>
          </a:p>
        </p:txBody>
      </p:sp>
      <p:sp>
        <p:nvSpPr>
          <p:cNvPr id="3" name="Sisällön paikkamerkki 2"/>
          <p:cNvSpPr>
            <a:spLocks noGrp="1"/>
          </p:cNvSpPr>
          <p:nvPr>
            <p:ph idx="1"/>
          </p:nvPr>
        </p:nvSpPr>
        <p:spPr>
          <a:xfrm>
            <a:off x="533400" y="1228725"/>
            <a:ext cx="7050505" cy="4695825"/>
          </a:xfrm>
        </p:spPr>
        <p:txBody>
          <a:bodyPr/>
          <a:lstStyle/>
          <a:p>
            <a:pPr lvl="0"/>
            <a:r>
              <a:rPr lang="fi-FI" sz="2000" dirty="0">
                <a:solidFill>
                  <a:srgbClr val="0F0F0F"/>
                </a:solidFill>
              </a:rPr>
              <a:t>16.12.2015 Kuopion kaupungin perusopetuksen </a:t>
            </a:r>
            <a:r>
              <a:rPr lang="fi-FI" sz="2000" b="1" i="1" dirty="0">
                <a:solidFill>
                  <a:srgbClr val="0F0F0F"/>
                </a:solidFill>
              </a:rPr>
              <a:t>liikunnan, musiikin, tanssin ja matemaattis-luonnontieteellisen painotuksen tuntijaot </a:t>
            </a:r>
            <a:r>
              <a:rPr lang="fi-FI" sz="2000" b="1" i="1" dirty="0" err="1">
                <a:solidFill>
                  <a:srgbClr val="0F0F0F"/>
                </a:solidFill>
              </a:rPr>
              <a:t>lk</a:t>
            </a:r>
            <a:r>
              <a:rPr lang="fi-FI" sz="2000" b="1" i="1" dirty="0">
                <a:solidFill>
                  <a:srgbClr val="0F0F0F"/>
                </a:solidFill>
              </a:rPr>
              <a:t> 3-6 </a:t>
            </a:r>
            <a:r>
              <a:rPr lang="fi-FI" sz="2000" dirty="0">
                <a:solidFill>
                  <a:srgbClr val="0F0F0F"/>
                </a:solidFill>
              </a:rPr>
              <a:t>1.8.2016 </a:t>
            </a:r>
            <a:r>
              <a:rPr lang="fi-FI" sz="2000" dirty="0" smtClean="0">
                <a:solidFill>
                  <a:srgbClr val="0F0F0F"/>
                </a:solidFill>
              </a:rPr>
              <a:t>alkaen</a:t>
            </a:r>
            <a:endParaRPr lang="fi-FI" sz="2000" dirty="0" smtClean="0"/>
          </a:p>
          <a:p>
            <a:r>
              <a:rPr lang="fi-FI" sz="2000" dirty="0" smtClean="0"/>
              <a:t>23.3.2016 Kuopion </a:t>
            </a:r>
            <a:r>
              <a:rPr lang="fi-FI" sz="2000" dirty="0"/>
              <a:t>kaupungin perusopetuksen </a:t>
            </a:r>
            <a:r>
              <a:rPr lang="fi-FI" sz="2000" b="1" i="1" dirty="0"/>
              <a:t>kuvataiteen, liikunnan, urheilun, musiikin, tanssin ja matemaattis-luonnontieteellisen painotuksen tuntijaot  </a:t>
            </a:r>
            <a:r>
              <a:rPr lang="fi-FI" sz="2000" b="1" i="1" dirty="0" smtClean="0"/>
              <a:t>    </a:t>
            </a:r>
            <a:r>
              <a:rPr lang="fi-FI" sz="2000" b="1" i="1" dirty="0" err="1" smtClean="0"/>
              <a:t>lk</a:t>
            </a:r>
            <a:r>
              <a:rPr lang="fi-FI" sz="2000" b="1" i="1" dirty="0" smtClean="0"/>
              <a:t> </a:t>
            </a:r>
            <a:r>
              <a:rPr lang="fi-FI" sz="2000" b="1" i="1" dirty="0"/>
              <a:t>7-9 </a:t>
            </a:r>
            <a:r>
              <a:rPr lang="fi-FI" sz="2000" dirty="0" smtClean="0"/>
              <a:t>1.8.2017 alkaen</a:t>
            </a:r>
          </a:p>
          <a:p>
            <a:r>
              <a:rPr lang="fi-FI" sz="2000" dirty="0"/>
              <a:t>23.3.2016 Kuopion kaupungin perusopetuksen </a:t>
            </a:r>
            <a:r>
              <a:rPr lang="fi-FI" sz="2000" b="1" i="1" dirty="0"/>
              <a:t>kaksikielisen opetuksen tuntijako </a:t>
            </a:r>
            <a:r>
              <a:rPr lang="fi-FI" sz="2000" dirty="0"/>
              <a:t>1.8.2016 alkaen </a:t>
            </a:r>
            <a:endParaRPr lang="fi-FI" sz="2000" dirty="0" smtClean="0"/>
          </a:p>
          <a:p>
            <a:r>
              <a:rPr lang="fi-FI" sz="2000" dirty="0" smtClean="0"/>
              <a:t>Touko- (25.5.2016) ja kesäkuu (22.6.2016): </a:t>
            </a:r>
            <a:r>
              <a:rPr lang="fi-FI" sz="2000" b="1" i="1" dirty="0" smtClean="0"/>
              <a:t>Kuopion kaupungin perusopetuksen opetussuunnitelma 1.8.2016 alkaen </a:t>
            </a:r>
            <a:r>
              <a:rPr lang="fi-FI" sz="2000" dirty="0" smtClean="0"/>
              <a:t>(</a:t>
            </a:r>
            <a:r>
              <a:rPr lang="fi-FI" sz="2000" dirty="0" err="1" smtClean="0"/>
              <a:t>toukokuusssa</a:t>
            </a:r>
            <a:r>
              <a:rPr lang="fi-FI" sz="2000" dirty="0" smtClean="0"/>
              <a:t> esittely, kesäkuussa päätökset)</a:t>
            </a:r>
          </a:p>
          <a:p>
            <a:r>
              <a:rPr lang="fi-FI" sz="2000" dirty="0" smtClean="0"/>
              <a:t>Lokakuu (26.10.2016) </a:t>
            </a:r>
            <a:r>
              <a:rPr lang="fi-FI" sz="2000" b="1" i="1" dirty="0" smtClean="0"/>
              <a:t>Kuvataiteen </a:t>
            </a:r>
            <a:r>
              <a:rPr lang="fi-FI" sz="2000" b="1" i="1" dirty="0" err="1" smtClean="0"/>
              <a:t>painotusopetus-ops</a:t>
            </a:r>
            <a:endParaRPr lang="fi-FI" sz="2000" b="1" i="1" dirty="0" smtClean="0"/>
          </a:p>
          <a:p>
            <a:pPr marL="0" indent="0">
              <a:buNone/>
            </a:pPr>
            <a:endParaRPr lang="fi-FI" sz="2000" dirty="0"/>
          </a:p>
        </p:txBody>
      </p:sp>
      <p:sp>
        <p:nvSpPr>
          <p:cNvPr id="5" name="Alatunnisteen paikkamerkki 4"/>
          <p:cNvSpPr>
            <a:spLocks noGrp="1"/>
          </p:cNvSpPr>
          <p:nvPr>
            <p:ph type="ftr" sz="quarter" idx="11"/>
          </p:nvPr>
        </p:nvSpPr>
        <p:spPr/>
        <p:txBody>
          <a:bodyPr/>
          <a:lstStyle/>
          <a:p>
            <a:pPr>
              <a:defRPr/>
            </a:pPr>
            <a:r>
              <a:rPr lang="fi-FI" smtClean="0"/>
              <a:t>Sari Ihalainen</a:t>
            </a:r>
            <a:endParaRPr lang="fi-FI"/>
          </a:p>
        </p:txBody>
      </p:sp>
      <p:sp>
        <p:nvSpPr>
          <p:cNvPr id="6" name="Päivämäärän paikkamerkki 5"/>
          <p:cNvSpPr>
            <a:spLocks noGrp="1"/>
          </p:cNvSpPr>
          <p:nvPr>
            <p:ph type="dt" sz="half" idx="10"/>
          </p:nvPr>
        </p:nvSpPr>
        <p:spPr/>
        <p:txBody>
          <a:bodyPr/>
          <a:lstStyle/>
          <a:p>
            <a:pPr>
              <a:defRPr/>
            </a:pPr>
            <a:r>
              <a:rPr lang="fi-FI" smtClean="0"/>
              <a:t>17.11.2016</a:t>
            </a:r>
            <a:endParaRPr lang="fi-FI"/>
          </a:p>
        </p:txBody>
      </p:sp>
    </p:spTree>
    <p:extLst>
      <p:ext uri="{BB962C8B-B14F-4D97-AF65-F5344CB8AC3E}">
        <p14:creationId xmlns:p14="http://schemas.microsoft.com/office/powerpoint/2010/main" val="3399621761"/>
      </p:ext>
    </p:extLst>
  </p:cSld>
  <p:clrMapOvr>
    <a:masterClrMapping/>
  </p:clrMapOvr>
  <p:timing>
    <p:tnLst>
      <p:par>
        <p:cTn id="1" dur="indefinite" restart="never" nodeType="tmRoot"/>
      </p:par>
    </p:tnLst>
  </p:timing>
</p:sld>
</file>

<file path=ppt/theme/theme1.xml><?xml version="1.0" encoding="utf-8"?>
<a:theme xmlns:a="http://schemas.openxmlformats.org/drawingml/2006/main" name="Esitysmalli">
  <a:themeElements>
    <a:clrScheme name="Kuopion kaupunki">
      <a:dk1>
        <a:srgbClr val="0F0F0F"/>
      </a:dk1>
      <a:lt1>
        <a:srgbClr val="FFFFFF"/>
      </a:lt1>
      <a:dk2>
        <a:srgbClr val="C5CAD6"/>
      </a:dk2>
      <a:lt2>
        <a:srgbClr val="FFFFFF"/>
      </a:lt2>
      <a:accent1>
        <a:srgbClr val="D80017"/>
      </a:accent1>
      <a:accent2>
        <a:srgbClr val="0F0F0F"/>
      </a:accent2>
      <a:accent3>
        <a:srgbClr val="CAAD72"/>
      </a:accent3>
      <a:accent4>
        <a:srgbClr val="C5CFD6"/>
      </a:accent4>
      <a:accent5>
        <a:srgbClr val="E9DEC6"/>
      </a:accent5>
      <a:accent6>
        <a:srgbClr val="818386"/>
      </a:accent6>
      <a:hlink>
        <a:srgbClr val="D80017"/>
      </a:hlink>
      <a:folHlink>
        <a:srgbClr val="4B4B4B"/>
      </a:folHlink>
    </a:clrScheme>
    <a:fontScheme name="Yhteiskunnallinen">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te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Esitysmalli</Template>
  <TotalTime>0</TotalTime>
  <Words>1287</Words>
  <Application>Microsoft Office PowerPoint</Application>
  <PresentationFormat>Näytössä katseltava diaesitys (4:3)</PresentationFormat>
  <Paragraphs>239</Paragraphs>
  <Slides>24</Slides>
  <Notes>0</Notes>
  <HiddenSlides>0</HiddenSlides>
  <MMClips>0</MMClips>
  <ScaleCrop>false</ScaleCrop>
  <HeadingPairs>
    <vt:vector size="4" baseType="variant">
      <vt:variant>
        <vt:lpstr>Teema</vt:lpstr>
      </vt:variant>
      <vt:variant>
        <vt:i4>1</vt:i4>
      </vt:variant>
      <vt:variant>
        <vt:lpstr>Dian otsikot</vt:lpstr>
      </vt:variant>
      <vt:variant>
        <vt:i4>24</vt:i4>
      </vt:variant>
    </vt:vector>
  </HeadingPairs>
  <TitlesOfParts>
    <vt:vector size="25" baseType="lpstr">
      <vt:lpstr>Esitysmalli</vt:lpstr>
      <vt:lpstr>kuopion Perusopetuksen opetussuunnitelma</vt:lpstr>
      <vt:lpstr>kertauksena: OPS 2016 - päätökset</vt:lpstr>
      <vt:lpstr>Maailma muuttuu – opsinkin tulee muuttua</vt:lpstr>
      <vt:lpstr>Ops 2016</vt:lpstr>
      <vt:lpstr>Oppimiskäsitys, oppimisympäristö ja työtavat</vt:lpstr>
      <vt:lpstr>Koulun toimintakulttuuri</vt:lpstr>
      <vt:lpstr>Oppilaan arviointi</vt:lpstr>
      <vt:lpstr>Kasvun ja oppimisen lautakunta</vt:lpstr>
      <vt:lpstr>Kasvun ja oppimisen lautakunta</vt:lpstr>
      <vt:lpstr>Toimivalta ops-päätöksissä</vt:lpstr>
      <vt:lpstr>Ops-Aikataulutus ja keskeiset tehtävät  kevät 2016/kuopio</vt:lpstr>
      <vt:lpstr>Ops-Aikataulutus ja keskeiset tehtävät  syksy 2016/kuopio</vt:lpstr>
      <vt:lpstr>järjestyssäännöt</vt:lpstr>
      <vt:lpstr>valinnaisaineet</vt:lpstr>
      <vt:lpstr>valinnaisaineet</vt:lpstr>
      <vt:lpstr>valinnaisaineet</vt:lpstr>
      <vt:lpstr>valinnaisaineet</vt:lpstr>
      <vt:lpstr>Valinnaisaineet</vt:lpstr>
      <vt:lpstr>Valinnaisaineet</vt:lpstr>
      <vt:lpstr>Valinnaisaineet</vt:lpstr>
      <vt:lpstr>Ops-työ ja arviointi</vt:lpstr>
      <vt:lpstr>Koulujen sivut ja ops</vt:lpstr>
      <vt:lpstr>Tasa-arvo- ja yhdenvertaisuus-suunnitelma 1.1.2017 alkaen</vt:lpstr>
      <vt:lpstr> Lähteitä ja lisätietoa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2013-10-15T08:36:55Z</dcterms:created>
  <dcterms:modified xsi:type="dcterms:W3CDTF">2016-11-22T14:18:44Z</dcterms:modified>
</cp:coreProperties>
</file>

<file path=userCustomization/customUI.xml><?xml version="1.0" encoding="utf-8"?>
<mso:customUI xmlns:mso="http://schemas.microsoft.com/office/2006/01/customui">
  <mso:ribbon>
    <mso:qat>
      <mso:documentControls>
        <mso:control idQ="mso:GroupSlideThemes" visible="true"/>
      </mso:documentControls>
    </mso:qat>
  </mso:ribbon>
</mso:customUI>
</file>