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37" d="100"/>
          <a:sy n="37" d="100"/>
        </p:scale>
        <p:origin x="9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7122A68-8F5F-3F4B-4E3F-EEF5F32314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1BA6EE9-A257-2D6E-4768-B25CC4743F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F2715B8-9FC7-2B46-9B6E-9E792AA84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0A76-93F2-430B-A0E3-0DFEA6968EC7}" type="datetimeFigureOut">
              <a:rPr lang="fi-FI" smtClean="0"/>
              <a:t>31.8.2023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7B85E36-87D8-49FA-B85C-01D4F06B0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820FF27-EA6E-98CB-F327-CA42A80A3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822F-A938-43B0-8D10-03770E57659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4128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A522C6-6ACC-703B-8233-15DA09D24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E2A79A7-A4E4-2403-136D-D7DB4B69D1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AB724A9-85C1-23A8-A943-2AC6B205C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0A76-93F2-430B-A0E3-0DFEA6968EC7}" type="datetimeFigureOut">
              <a:rPr lang="fi-FI" smtClean="0"/>
              <a:t>31.8.2023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A4D4B19-0E1E-C8FF-3B89-F74A10B86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E25FA62-7B0A-950B-E283-B92E72BC5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822F-A938-43B0-8D10-03770E57659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8861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157915AF-5EFB-E0B5-7174-12207092A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948AA85-6353-784D-FC62-10B637F89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A8743EF-B192-05F9-B59A-BC10D4556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0A76-93F2-430B-A0E3-0DFEA6968EC7}" type="datetimeFigureOut">
              <a:rPr lang="fi-FI" smtClean="0"/>
              <a:t>31.8.2023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A610B37-24C1-2A82-DDC9-F424E740E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F08D6D6-00BB-139E-A762-B48E8EF45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822F-A938-43B0-8D10-03770E57659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8200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49BAF29-E109-DB71-6D51-827411420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FB49C7-B4AC-5217-5B82-19A5C0B41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39338D2-385C-A3DB-346D-D8BF5C90F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0A76-93F2-430B-A0E3-0DFEA6968EC7}" type="datetimeFigureOut">
              <a:rPr lang="fi-FI" smtClean="0"/>
              <a:t>31.8.2023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0CB7A98-5CBB-EE47-80EB-F34AE8DA0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0A2D00E-BF1F-38CE-8B0B-08A252792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822F-A938-43B0-8D10-03770E57659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2611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8C3D36-46A7-BCC1-3529-E1941F42F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DD30A1A-6E00-E8DF-B9C0-82D016D86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A163B23-DEBE-27C7-8E50-87470144D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0A76-93F2-430B-A0E3-0DFEA6968EC7}" type="datetimeFigureOut">
              <a:rPr lang="fi-FI" smtClean="0"/>
              <a:t>31.8.2023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648E790-751F-9BA6-B041-8F6A1D4A0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2C71803-47CA-29B3-BEA4-03AFCE650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822F-A938-43B0-8D10-03770E57659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3479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11B8301-9B7C-37E1-1FF6-500B8E15E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8A267AC-8E13-6F3F-59EB-62232A5413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07FFB22-D5E3-769E-1893-7F58B4353D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4287C30-99FB-FBB2-F9A8-6946D65DC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0A76-93F2-430B-A0E3-0DFEA6968EC7}" type="datetimeFigureOut">
              <a:rPr lang="fi-FI" smtClean="0"/>
              <a:t>31.8.2023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AAB43D3-1429-DC61-9C15-3C565F325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A3978E2-D8EA-AA83-B29E-D12D66864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822F-A938-43B0-8D10-03770E57659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4329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9F6D34-A3B9-C1B9-E0DE-4313653A3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F80D4F0-A58C-0816-1114-7A3CAEE47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601F819-F853-5C4F-7369-17AFA00F11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67A8CBE-229A-6C1A-A62B-04DF58DEFA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5555EC58-0365-8DD3-4FD6-037DAD7A41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350A279-15C2-E54A-4B92-C405911EE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0A76-93F2-430B-A0E3-0DFEA6968EC7}" type="datetimeFigureOut">
              <a:rPr lang="fi-FI" smtClean="0"/>
              <a:t>31.8.2023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DC6EE0B3-13F9-22D1-484B-0A41656DD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B2420E9-D434-F159-3309-D87D85DF1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822F-A938-43B0-8D10-03770E57659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957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8EC77B0-D02D-137F-0C5A-432696493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3185D15-8948-E9A2-F45B-EBFFD626D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0A76-93F2-430B-A0E3-0DFEA6968EC7}" type="datetimeFigureOut">
              <a:rPr lang="fi-FI" smtClean="0"/>
              <a:t>31.8.2023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B2599BB-D813-564C-0942-3240A73C0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132931E-094E-5E04-2052-C60DE700E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822F-A938-43B0-8D10-03770E57659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5757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D174FCD0-9453-C6DA-3635-8C8A44322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0A76-93F2-430B-A0E3-0DFEA6968EC7}" type="datetimeFigureOut">
              <a:rPr lang="fi-FI" smtClean="0"/>
              <a:t>31.8.2023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910CDDC-19DC-D3F2-82DD-92A31E237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87B8B7AB-460D-572C-1D82-CAFC2AC91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822F-A938-43B0-8D10-03770E57659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237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A13CE90-6EAD-B171-0560-7A0A9A30F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6770A77-3324-B9E2-FF71-CD97BBC8E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8601E88-7E24-5ED1-34A7-C03E0087C0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27B1378-940A-BB95-967E-A67A1ED15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0A76-93F2-430B-A0E3-0DFEA6968EC7}" type="datetimeFigureOut">
              <a:rPr lang="fi-FI" smtClean="0"/>
              <a:t>31.8.2023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07D1F90-37C6-2D7D-E077-81D6264D2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6216EAA-0A78-1D5F-FE21-AE5185C4C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822F-A938-43B0-8D10-03770E57659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7743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C8E396-4D9A-651A-BCDF-18184E6D7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2328C5EC-A04C-F93C-2554-D89592FCB6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4B4ECFB-ACEA-F1F7-073F-83E78E5CAC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97A3941-15EC-2D47-FB03-B3B72D5CF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0A76-93F2-430B-A0E3-0DFEA6968EC7}" type="datetimeFigureOut">
              <a:rPr lang="fi-FI" smtClean="0"/>
              <a:t>31.8.2023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568112A-7A1F-D275-180E-232A8C217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4D83142-1929-92B1-F1ED-8707FF5C5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822F-A938-43B0-8D10-03770E57659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314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7D703A2-5162-8EEC-1C5B-A4B804C49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F87DDAE-677E-D541-BEA1-8A5E72EEC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E0FD199-3E81-18EF-61B6-FF16EEF732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20A76-93F2-430B-A0E3-0DFEA6968EC7}" type="datetimeFigureOut">
              <a:rPr lang="fi-FI" smtClean="0"/>
              <a:t>31.8.2023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DCAB90A-5642-999E-5ED7-B12691D74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D92FD6C-6FF1-8648-440F-1286B8566D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4822F-A938-43B0-8D10-03770E57659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6012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77275C-8895-C82D-DC34-D62C767A76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Ajankäyttö </a:t>
            </a:r>
            <a:r>
              <a:rPr lang="fi-FI" dirty="0" err="1"/>
              <a:t>YOssa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762942B-DEDD-0C83-C031-8312076FB3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3451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6A82808-F699-252F-7727-B3C2B3036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fi-FI" dirty="0"/>
              <a:t>Koeaamuna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5B7BDB1-887E-A449-DC06-FFF91F73B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90688"/>
            <a:ext cx="12192000" cy="5167312"/>
          </a:xfrm>
        </p:spPr>
        <p:txBody>
          <a:bodyPr>
            <a:normAutofit/>
          </a:bodyPr>
          <a:lstStyle/>
          <a:p>
            <a:r>
              <a:rPr lang="fi-FI" dirty="0"/>
              <a:t>Aamutoimet rauhassa, hyvä aamiainen, kiireettömyys</a:t>
            </a:r>
          </a:p>
          <a:p>
            <a:r>
              <a:rPr lang="fi-FI" dirty="0"/>
              <a:t>Vaatetus – kerrospukeutuminen, ei tekstejä vaatteissa</a:t>
            </a:r>
          </a:p>
          <a:p>
            <a:r>
              <a:rPr lang="fi-FI" dirty="0"/>
              <a:t>Ajoissa koululle - nimenhuuto</a:t>
            </a:r>
          </a:p>
          <a:p>
            <a:r>
              <a:rPr lang="fi-FI" dirty="0"/>
              <a:t>Mukaan: </a:t>
            </a:r>
          </a:p>
          <a:p>
            <a:pPr>
              <a:buFontTx/>
              <a:buChar char="-"/>
            </a:pPr>
            <a:r>
              <a:rPr lang="fi-FI" dirty="0"/>
              <a:t>Henkilöllisyystodistus</a:t>
            </a:r>
          </a:p>
          <a:p>
            <a:pPr>
              <a:buFontTx/>
              <a:buChar char="-"/>
            </a:pPr>
            <a:r>
              <a:rPr lang="fi-FI" dirty="0"/>
              <a:t>Kynät, lyijy, kumi ja viivoitin luonnostelua varten</a:t>
            </a:r>
          </a:p>
          <a:p>
            <a:pPr>
              <a:buFontTx/>
              <a:buChar char="-"/>
            </a:pPr>
            <a:r>
              <a:rPr lang="fi-FI" dirty="0"/>
              <a:t>Oma kone ladattuna + virtajohto &gt; huolehdi, ettei kone ala tekemään päivityksiä koepäivänä</a:t>
            </a:r>
          </a:p>
          <a:p>
            <a:pPr>
              <a:buFontTx/>
              <a:buChar char="-"/>
            </a:pPr>
            <a:r>
              <a:rPr lang="fi-FI" dirty="0"/>
              <a:t>Langallinen hiiri, langalliset kuulokkeet ja mahdolliset tarvittavat adapterit – tarkista porttien riittävyys</a:t>
            </a:r>
          </a:p>
        </p:txBody>
      </p:sp>
    </p:spTree>
    <p:extLst>
      <p:ext uri="{BB962C8B-B14F-4D97-AF65-F5344CB8AC3E}">
        <p14:creationId xmlns:p14="http://schemas.microsoft.com/office/powerpoint/2010/main" val="1994254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3421523-43A6-6C9C-1377-ABBE2A8B0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</p:spPr>
        <p:txBody>
          <a:bodyPr/>
          <a:lstStyle/>
          <a:p>
            <a:r>
              <a:rPr lang="fi-FI" dirty="0"/>
              <a:t>Ajankäytön tunnistaminen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062C11B-48AC-42BD-E80A-D8AB78048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825625"/>
            <a:ext cx="12191999" cy="5014120"/>
          </a:xfrm>
        </p:spPr>
        <p:txBody>
          <a:bodyPr/>
          <a:lstStyle/>
          <a:p>
            <a:r>
              <a:rPr lang="fi-FI" dirty="0"/>
              <a:t>Kurssikokeet toimivat hyvänä pohjana ajankäytön arviolla.</a:t>
            </a:r>
          </a:p>
          <a:p>
            <a:r>
              <a:rPr lang="fi-FI" dirty="0"/>
              <a:t>Jos kurssikokeissa jää aina aikaa, todennäköisesti YO kokeessakin aikaa jää</a:t>
            </a:r>
          </a:p>
          <a:p>
            <a:r>
              <a:rPr lang="fi-FI" dirty="0"/>
              <a:t>Jos aika loppuu kesken kurssikokeessa niin se loppuu myös YO kokeessa</a:t>
            </a:r>
          </a:p>
        </p:txBody>
      </p:sp>
    </p:spTree>
    <p:extLst>
      <p:ext uri="{BB962C8B-B14F-4D97-AF65-F5344CB8AC3E}">
        <p14:creationId xmlns:p14="http://schemas.microsoft.com/office/powerpoint/2010/main" val="3940528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3F09B40-D59B-FDD8-BD41-1826A58CE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</p:spPr>
        <p:txBody>
          <a:bodyPr/>
          <a:lstStyle/>
          <a:p>
            <a:r>
              <a:rPr lang="fi-FI" dirty="0"/>
              <a:t>Kokeen alku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F25E38F-5FCA-027A-26A3-DAA2E6E40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825625"/>
            <a:ext cx="12191999" cy="5014120"/>
          </a:xfrm>
        </p:spPr>
        <p:txBody>
          <a:bodyPr/>
          <a:lstStyle/>
          <a:p>
            <a:r>
              <a:rPr lang="fi-FI" dirty="0"/>
              <a:t>Asennoidu niin että käytät koko ajan. Luota itseesi, nyt on se tilanne näyttää mitä osaat. Olet opiskellut asioita monta vuotta.</a:t>
            </a:r>
          </a:p>
          <a:p>
            <a:r>
              <a:rPr lang="fi-FI" dirty="0"/>
              <a:t>Lue tehtävät läpi ja kirjoita apupaperille lyhyesti yksittäisillä sanoilla, mieleen tulevia asioita tehtävistä.</a:t>
            </a:r>
          </a:p>
          <a:p>
            <a:r>
              <a:rPr lang="fi-FI" dirty="0"/>
              <a:t>Tämä toimii tehtävien valinnan pohjana</a:t>
            </a:r>
          </a:p>
          <a:p>
            <a:r>
              <a:rPr lang="fi-FI" dirty="0"/>
              <a:t>Aloita helpommalta tuntuvasta tehtävästä tai pakollisesta monivalinnasta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37311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B244F5-7981-DC07-6846-4232ABB3B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</p:spPr>
        <p:txBody>
          <a:bodyPr/>
          <a:lstStyle/>
          <a:p>
            <a:r>
              <a:rPr lang="fi-FI" dirty="0"/>
              <a:t>Monivalinnat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82DF1B9-2851-C1AB-8F4B-DED65BBB6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567543"/>
            <a:ext cx="12191999" cy="5272202"/>
          </a:xfrm>
        </p:spPr>
        <p:txBody>
          <a:bodyPr/>
          <a:lstStyle/>
          <a:p>
            <a:r>
              <a:rPr lang="fi-FI" dirty="0"/>
              <a:t>Käytä suttupaperia, taulukoita, omia tiivistelmiä</a:t>
            </a:r>
          </a:p>
          <a:p>
            <a:r>
              <a:rPr lang="fi-FI" dirty="0"/>
              <a:t>Monivalinnoissa on monesti helpompaa selvittää väärät vastaukset kuin etsiä tarkasti oikea vastaus.</a:t>
            </a:r>
          </a:p>
        </p:txBody>
      </p:sp>
    </p:spTree>
    <p:extLst>
      <p:ext uri="{BB962C8B-B14F-4D97-AF65-F5344CB8AC3E}">
        <p14:creationId xmlns:p14="http://schemas.microsoft.com/office/powerpoint/2010/main" val="2695296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A91E9C3-4219-04EF-AD78-F67E812C9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fi-FI" dirty="0"/>
              <a:t>Kokeen aikana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967D8C7-D9A7-A5B5-057B-84A029EFE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825624"/>
            <a:ext cx="12191999" cy="5032375"/>
          </a:xfrm>
        </p:spPr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Hyvät eväät &gt; pidä verensokeri tasaisena, ei tekstejä eväissä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Keskittyminen, korvatulpat?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Ei tarjolla tupakkataukoja</a:t>
            </a:r>
            <a:endParaRPr lang="fi-FI" dirty="0"/>
          </a:p>
          <a:p>
            <a:r>
              <a:rPr lang="fi-FI" dirty="0"/>
              <a:t>Jos olet nopea tekijä: Kirjoita ylös mitä kaikkia asioita tehtävässä kysytään. Samassa kohdassa voi olla monta kysymystä.</a:t>
            </a:r>
          </a:p>
          <a:p>
            <a:r>
              <a:rPr lang="fi-FI" dirty="0"/>
              <a:t>Esim. Kemia: </a:t>
            </a:r>
            <a:r>
              <a:rPr lang="fi-FI" b="1" dirty="0"/>
              <a:t>Havainnoi</a:t>
            </a:r>
            <a:r>
              <a:rPr lang="fi-FI" dirty="0"/>
              <a:t> mitä kokeellisessa työssä tapahtuu ja </a:t>
            </a:r>
            <a:r>
              <a:rPr lang="fi-FI" b="1" dirty="0"/>
              <a:t>selitä</a:t>
            </a:r>
            <a:r>
              <a:rPr lang="fi-FI" dirty="0"/>
              <a:t> tapahtunut.</a:t>
            </a:r>
          </a:p>
          <a:p>
            <a:r>
              <a:rPr lang="fi-FI" dirty="0"/>
              <a:t>Palaa tehtävänantoon kun olet valmis ja varmista että olet vastannut kaikkiin kohtiin.</a:t>
            </a:r>
          </a:p>
          <a:p>
            <a:r>
              <a:rPr lang="fi-FI" dirty="0"/>
              <a:t>Pidä tauko ja syö eväitä ennen vastauksen oikolukemista.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18926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AF7F9E2-7368-F66F-E2E9-2CC6C880A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</p:spPr>
        <p:txBody>
          <a:bodyPr/>
          <a:lstStyle/>
          <a:p>
            <a:r>
              <a:rPr lang="fi-FI" dirty="0"/>
              <a:t>Kokeen aikana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B2B37E3-23D1-505B-EEB0-BA9BDD82E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825625"/>
            <a:ext cx="12191999" cy="5014120"/>
          </a:xfrm>
        </p:spPr>
        <p:txBody>
          <a:bodyPr/>
          <a:lstStyle/>
          <a:p>
            <a:r>
              <a:rPr lang="fi-FI" dirty="0"/>
              <a:t>Hitaammalle tekijälle:</a:t>
            </a:r>
          </a:p>
          <a:p>
            <a:r>
              <a:rPr lang="fi-FI" dirty="0"/>
              <a:t>Älä yritä tehdä heti täydellistä vastausta. Lauseissa saa olla korjattavaa ensimmäisen version jälkeen. Tärkeintä on saada vastauksen idea paperille</a:t>
            </a:r>
          </a:p>
          <a:p>
            <a:r>
              <a:rPr lang="fi-FI" dirty="0"/>
              <a:t>Jos tehtävä tuntuu venyvän, jätä se myöhemmäksi. On parempi vastata kaikkiin tehtäviin jotain kuin jättää kokonaan tyhjiä ruutuja</a:t>
            </a:r>
          </a:p>
          <a:p>
            <a:r>
              <a:rPr lang="fi-FI" dirty="0"/>
              <a:t>Erityisesti pitkän matematiikan A-4 tehtävä on monesti hyvin vaikea ja viisas päätös on luovuttaa kun huomaa seinän tulevan vastaan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12498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038F764-ADAB-44F5-8C3C-E430BBDAE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</p:spPr>
        <p:txBody>
          <a:bodyPr/>
          <a:lstStyle/>
          <a:p>
            <a:r>
              <a:rPr lang="fi-FI" dirty="0"/>
              <a:t>Muita keinoja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586EBE5-D51B-1E93-4DD8-928486431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5014120"/>
          </a:xfrm>
        </p:spPr>
        <p:txBody>
          <a:bodyPr>
            <a:normAutofit/>
          </a:bodyPr>
          <a:lstStyle/>
          <a:p>
            <a:r>
              <a:rPr lang="fi-FI" dirty="0"/>
              <a:t>Edeltävä päivä: liiku, ulkoile ja mene nukkumaan normaaliin aikaan</a:t>
            </a:r>
          </a:p>
          <a:p>
            <a:r>
              <a:rPr lang="fi-FI" dirty="0"/>
              <a:t>Viimeisenä päivänä ei kannata lukea vaan vain katsoa mieltä vaivaavia asioita.</a:t>
            </a:r>
          </a:p>
          <a:p>
            <a:r>
              <a:rPr lang="fi-FI" dirty="0"/>
              <a:t>Jos aivojumi yllättää kokeen aikana:</a:t>
            </a:r>
          </a:p>
          <a:p>
            <a:pPr marL="0" indent="0">
              <a:buNone/>
            </a:pPr>
            <a:r>
              <a:rPr lang="fi-FI" dirty="0"/>
              <a:t>- Vessatauko/evästauko.</a:t>
            </a:r>
          </a:p>
          <a:p>
            <a:pPr marL="0" indent="0">
              <a:buNone/>
            </a:pPr>
            <a:r>
              <a:rPr lang="fi-FI" dirty="0"/>
              <a:t>- Vessassa voi myös hieman jumpata (kyykkyjä/punnerruksia)</a:t>
            </a:r>
          </a:p>
          <a:p>
            <a:pPr marL="0" indent="0">
              <a:buNone/>
            </a:pPr>
            <a:r>
              <a:rPr lang="fi-FI" dirty="0"/>
              <a:t>- Portaita voi nousta askelkyykyin samoin vessaan voi kävellä oudosti liikkuen. Liike herättää aivot!</a:t>
            </a:r>
          </a:p>
          <a:p>
            <a:pPr marL="0" indent="0">
              <a:buNone/>
            </a:pPr>
            <a:r>
              <a:rPr lang="fi-FI" dirty="0"/>
              <a:t>- Meditointi/hengitysharjoitukset</a:t>
            </a:r>
          </a:p>
          <a:p>
            <a:pPr marL="0" indent="0">
              <a:buNone/>
            </a:pPr>
            <a:r>
              <a:rPr lang="fi-FI" dirty="0"/>
              <a:t>- Oikein syvään hengittäminen vatsaan asti muutaman kerran-&gt; antaa keholle rauhoittumisviestin</a:t>
            </a:r>
          </a:p>
        </p:txBody>
      </p:sp>
    </p:spTree>
    <p:extLst>
      <p:ext uri="{BB962C8B-B14F-4D97-AF65-F5344CB8AC3E}">
        <p14:creationId xmlns:p14="http://schemas.microsoft.com/office/powerpoint/2010/main" val="3383097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48A746-12E7-7179-B125-261A1D7E4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</p:spPr>
        <p:txBody>
          <a:bodyPr/>
          <a:lstStyle/>
          <a:p>
            <a:r>
              <a:rPr lang="fi-FI" dirty="0"/>
              <a:t>Huomioita koesaliin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91B53A-A096-0EE9-7F52-4482DEC10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825625"/>
            <a:ext cx="12191999" cy="5014120"/>
          </a:xfrm>
        </p:spPr>
        <p:txBody>
          <a:bodyPr/>
          <a:lstStyle/>
          <a:p>
            <a:r>
              <a:rPr lang="fi-FI" dirty="0"/>
              <a:t>Vessaan voi olla jono kello 10-12. Ei siis kannata vetää kerralla energiajuomaa kello 9.30 ja toista kello 10.30. </a:t>
            </a:r>
          </a:p>
          <a:p>
            <a:r>
              <a:rPr lang="fi-FI" dirty="0"/>
              <a:t>Juomisen voi tehdä pikkuhiljaa hörppy/suullinen kerrallaan jo suun kosteuttaminen vedellä auttaa keskittymään</a:t>
            </a:r>
          </a:p>
          <a:p>
            <a:r>
              <a:rPr lang="fi-FI" dirty="0" err="1"/>
              <a:t>Abitissa</a:t>
            </a:r>
            <a:r>
              <a:rPr lang="fi-FI" dirty="0"/>
              <a:t> on muutama taustamelu kappale, joilla voi peittää muiden ääntä. Myös hyvä kuulokkeet/korvatulpat toimivat. Salista saa tarvittaessa </a:t>
            </a:r>
            <a:r>
              <a:rPr lang="fi-FI" dirty="0" err="1"/>
              <a:t>kertkäyttötulppia</a:t>
            </a:r>
            <a:endParaRPr lang="fi-FI" dirty="0"/>
          </a:p>
          <a:p>
            <a:r>
              <a:rPr lang="fi-FI" dirty="0"/>
              <a:t>YO-salissa on hiljaista, joten ota mukaan sellaiset eväät jotka kehtaa syödä (sipsit ja porkkanat eivät välttämättä ole hyvä idea)</a:t>
            </a:r>
          </a:p>
        </p:txBody>
      </p:sp>
    </p:spTree>
    <p:extLst>
      <p:ext uri="{BB962C8B-B14F-4D97-AF65-F5344CB8AC3E}">
        <p14:creationId xmlns:p14="http://schemas.microsoft.com/office/powerpoint/2010/main" val="319964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464</Words>
  <Application>Microsoft Office PowerPoint</Application>
  <PresentationFormat>Laajakuva</PresentationFormat>
  <Paragraphs>49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Office-teema</vt:lpstr>
      <vt:lpstr>Ajankäyttö YOssa</vt:lpstr>
      <vt:lpstr>Koeaamuna</vt:lpstr>
      <vt:lpstr>Ajankäytön tunnistaminen</vt:lpstr>
      <vt:lpstr>Kokeen alku</vt:lpstr>
      <vt:lpstr>Monivalinnat</vt:lpstr>
      <vt:lpstr>Kokeen aikana</vt:lpstr>
      <vt:lpstr>Kokeen aikana</vt:lpstr>
      <vt:lpstr>Muita keinoja</vt:lpstr>
      <vt:lpstr>Huomioita koesaliin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Ajankäyttö YOssa</dc:title>
  <dc:creator>Leppänen Riku Joonatan</dc:creator>
  <cp:lastModifiedBy>Sirola Sannaleena</cp:lastModifiedBy>
  <cp:revision>4</cp:revision>
  <dcterms:created xsi:type="dcterms:W3CDTF">2023-08-29T13:59:19Z</dcterms:created>
  <dcterms:modified xsi:type="dcterms:W3CDTF">2023-08-31T05:26:17Z</dcterms:modified>
</cp:coreProperties>
</file>