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EBDD64-006E-D1F5-3357-CB87D9C98704}" v="16" dt="2026-08-10T08:18:31.699"/>
    <p1510:client id="{3EE87C36-FC75-F0B2-6D2B-8DC4FCD360E3}" v="1" dt="2026-08-11T10:55:32.888"/>
    <p1510:client id="{5C322DDD-A391-D499-8A65-C940B6C0A588}" v="159" dt="2026-08-11T07:20:04.067"/>
    <p1510:client id="{C45AC93B-B7BD-F96F-402C-0579B55DAF28}" v="56" dt="2026-08-11T12:11:47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11FB-1606-4EC5-9BCA-2DC04C2243EA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7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F3D07-6BCF-40BC-A7F7-89BB8FFE98C6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60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6D97-0980-426F-BEA7-F6EB2DE3AC08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2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AA53-8FBA-45E2-8B10-F7DD55E4E759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2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C84CF-6F0D-4195-920D-9D6F75893720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7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B3BBE-A1CF-4CC7-B02C-EBCBBE110242}" type="datetimeFigureOut">
              <a:rPr lang="en-US" dirty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4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63E4-71A5-4C63-9515-748B28B89764}" type="datetimeFigureOut">
              <a:rPr lang="en-US" dirty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6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2BAC-F228-4DAC-8800-3D810F869187}" type="datetimeFigureOut">
              <a:rPr lang="en-US" dirty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8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EFFE8-7E8E-427A-AB26-E496551AFB7B}" type="datetimeFigureOut">
              <a:rPr lang="en-US" dirty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9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C8B19-DE76-4E18-BFC7-EB25B8C421E7}" type="datetimeFigureOut">
              <a:rPr lang="en-US" dirty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92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0BD94-1F69-4074-BD82-D6EDB89FE74F}" type="datetimeFigureOut">
              <a:rPr lang="en-US" dirty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6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149C728D-416F-40D5-8F13-55E5DD1CE8D1}" type="datetimeFigureOut">
              <a:rPr lang="en-US" dirty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17DE1FC-E54A-4B87-A814-263D1E8654B2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88">
          <p15:clr>
            <a:srgbClr val="F26B43"/>
          </p15:clr>
        </p15:guide>
        <p15:guide id="4" pos="288">
          <p15:clr>
            <a:srgbClr val="F26B43"/>
          </p15:clr>
        </p15:guide>
        <p15:guide id="5" orient="horz" pos="4032">
          <p15:clr>
            <a:srgbClr val="F26B43"/>
          </p15:clr>
        </p15:guide>
        <p15:guide id="6" pos="7392">
          <p15:clr>
            <a:srgbClr val="F26B43"/>
          </p15:clr>
        </p15:guide>
        <p15:guide id="7" pos="5112">
          <p15:clr>
            <a:srgbClr val="F26B43"/>
          </p15:clr>
        </p15:guide>
        <p15:guide id="8" pos="2544">
          <p15:clr>
            <a:srgbClr val="F26B43"/>
          </p15:clr>
        </p15:guide>
        <p15:guide id="9" pos="864">
          <p15:clr>
            <a:srgbClr val="F26B43"/>
          </p15:clr>
        </p15:guide>
        <p15:guide id="10" orient="horz" pos="648">
          <p15:clr>
            <a:srgbClr val="F26B43"/>
          </p15:clr>
        </p15:guide>
        <p15:guide id="11" pos="68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ela.fi/koulumatkatuk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forssa/forssan-yhteislyseo/paivitettavia-sivuja/ryhm%C3%A4nohjaus/ro-26/koulun-saannot-diaesitys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ssanyhteislyseo.fi/forssan-yhteislyseo/tapahtumakalenteri/" TargetMode="External"/><Relationship Id="rId2" Type="http://schemas.openxmlformats.org/officeDocument/2006/relationships/hyperlink" Target="https://forssanyhteislyseo.fi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Tervetuloa lukioon!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DF402-AF59-8910-6505-48039C0AC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Ruokailu</a:t>
            </a:r>
            <a:r>
              <a:rPr lang="en-US"/>
              <a:t> </a:t>
            </a:r>
            <a:r>
              <a:rPr lang="en-US" err="1"/>
              <a:t>tuutorien</a:t>
            </a:r>
            <a:r>
              <a:rPr lang="en-US"/>
              <a:t> </a:t>
            </a:r>
            <a:r>
              <a:rPr lang="en-US" err="1"/>
              <a:t>kanssa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65E02-23A5-E9DA-D739-8F40EE522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74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DF78-FA05-C748-A950-95C990374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Koulusuunnistus</a:t>
            </a:r>
            <a:r>
              <a:rPr lang="en-US"/>
              <a:t> </a:t>
            </a:r>
            <a:r>
              <a:rPr lang="en-US" err="1"/>
              <a:t>tuutorien</a:t>
            </a:r>
            <a:r>
              <a:rPr lang="en-US"/>
              <a:t> </a:t>
            </a:r>
            <a:r>
              <a:rPr lang="en-US" err="1"/>
              <a:t>kanssa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A1D00-4D97-60F0-5849-E5EFB018A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Lauran (MLÄ) </a:t>
            </a:r>
            <a:r>
              <a:rPr lang="en-US" sz="2400" err="1"/>
              <a:t>työpuhelimen</a:t>
            </a:r>
            <a:r>
              <a:rPr lang="en-US" sz="2400"/>
              <a:t> </a:t>
            </a:r>
            <a:r>
              <a:rPr lang="en-US" sz="2400" err="1"/>
              <a:t>whatsappiin</a:t>
            </a:r>
            <a:r>
              <a:rPr lang="en-US" sz="2400"/>
              <a:t> </a:t>
            </a:r>
            <a:r>
              <a:rPr lang="en-US" sz="2400" err="1"/>
              <a:t>voi</a:t>
            </a:r>
            <a:r>
              <a:rPr lang="en-US" sz="2400"/>
              <a:t> </a:t>
            </a:r>
            <a:r>
              <a:rPr lang="en-US" sz="2400" err="1"/>
              <a:t>jakaa</a:t>
            </a:r>
            <a:r>
              <a:rPr lang="en-US" sz="2400"/>
              <a:t> </a:t>
            </a:r>
            <a:r>
              <a:rPr lang="en-US" sz="2400" err="1"/>
              <a:t>kuvia</a:t>
            </a:r>
            <a:r>
              <a:rPr lang="en-US" sz="2400"/>
              <a:t>:</a:t>
            </a:r>
            <a:br>
              <a:rPr lang="en-US" sz="2400"/>
            </a:br>
            <a:r>
              <a:rPr lang="en-US" sz="2400"/>
              <a:t>040-139 6288</a:t>
            </a:r>
          </a:p>
        </p:txBody>
      </p:sp>
    </p:spTree>
    <p:extLst>
      <p:ext uri="{BB962C8B-B14F-4D97-AF65-F5344CB8AC3E}">
        <p14:creationId xmlns:p14="http://schemas.microsoft.com/office/powerpoint/2010/main" val="481522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D742F-19CA-1E0B-4DF8-BA3428F96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67151"/>
            <a:ext cx="10240903" cy="1233488"/>
          </a:xfrm>
        </p:spPr>
        <p:txBody>
          <a:bodyPr/>
          <a:lstStyle/>
          <a:p>
            <a:r>
              <a:rPr lang="en-US"/>
              <a:t>Päivän </a:t>
            </a:r>
            <a:r>
              <a:rPr lang="en-US" err="1"/>
              <a:t>päätös</a:t>
            </a:r>
            <a:r>
              <a:rPr lang="en-US"/>
              <a:t> </a:t>
            </a:r>
            <a:r>
              <a:rPr lang="en-US" err="1"/>
              <a:t>kotiluokassa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75936-1283-F437-F684-1D31BDB4C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6939"/>
            <a:ext cx="10240903" cy="39561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/>
              <a:t>Mene </a:t>
            </a:r>
            <a:r>
              <a:rPr lang="en-US" sz="2400" b="1" err="1"/>
              <a:t>wilmaan</a:t>
            </a:r>
            <a:r>
              <a:rPr lang="en-US" sz="2400" b="1"/>
              <a:t>: </a:t>
            </a:r>
            <a:r>
              <a:rPr lang="en-US" sz="2400" b="1" err="1"/>
              <a:t>katso</a:t>
            </a:r>
            <a:r>
              <a:rPr lang="en-US" sz="2400" b="1"/>
              <a:t> </a:t>
            </a:r>
            <a:r>
              <a:rPr lang="en-US" sz="2400" b="1" err="1"/>
              <a:t>lukujärjestystä</a:t>
            </a:r>
            <a:r>
              <a:rPr lang="en-US" sz="2400" b="1"/>
              <a:t>.</a:t>
            </a:r>
            <a:r>
              <a:rPr lang="en-US" sz="2400"/>
              <a:t> Mihin </a:t>
            </a:r>
            <a:r>
              <a:rPr lang="en-US" sz="2400" err="1"/>
              <a:t>aikaan</a:t>
            </a:r>
            <a:r>
              <a:rPr lang="en-US" sz="2400"/>
              <a:t> ja </a:t>
            </a:r>
            <a:r>
              <a:rPr lang="en-US" sz="2400" err="1"/>
              <a:t>missä</a:t>
            </a:r>
            <a:r>
              <a:rPr lang="en-US" sz="2400"/>
              <a:t> </a:t>
            </a:r>
            <a:r>
              <a:rPr lang="en-US" sz="2400" err="1"/>
              <a:t>sinulla</a:t>
            </a:r>
            <a:r>
              <a:rPr lang="en-US" sz="2400"/>
              <a:t> </a:t>
            </a:r>
            <a:r>
              <a:rPr lang="en-US" sz="2400" err="1"/>
              <a:t>alkaa</a:t>
            </a:r>
            <a:r>
              <a:rPr lang="en-US" sz="2400"/>
              <a:t> </a:t>
            </a:r>
            <a:r>
              <a:rPr lang="en-US" sz="2400" err="1"/>
              <a:t>opetus</a:t>
            </a:r>
            <a:r>
              <a:rPr lang="en-US" sz="2400"/>
              <a:t>? </a:t>
            </a:r>
            <a:r>
              <a:rPr lang="en-US" sz="2400" err="1"/>
              <a:t>Tiedätkö</a:t>
            </a:r>
            <a:r>
              <a:rPr lang="en-US" sz="2400"/>
              <a:t>, </a:t>
            </a:r>
            <a:r>
              <a:rPr lang="en-US" sz="2400" err="1"/>
              <a:t>missä</a:t>
            </a:r>
            <a:r>
              <a:rPr lang="en-US" sz="2400"/>
              <a:t> </a:t>
            </a:r>
            <a:r>
              <a:rPr lang="en-US" sz="2400" err="1"/>
              <a:t>luokka</a:t>
            </a:r>
            <a:r>
              <a:rPr lang="en-US" sz="2400"/>
              <a:t> on? </a:t>
            </a:r>
            <a:r>
              <a:rPr lang="en-US" sz="2400" err="1"/>
              <a:t>Tuutorit</a:t>
            </a:r>
            <a:r>
              <a:rPr lang="en-US" sz="2400"/>
              <a:t> </a:t>
            </a:r>
            <a:r>
              <a:rPr lang="en-US" sz="2400" err="1"/>
              <a:t>auttavat</a:t>
            </a:r>
            <a:r>
              <a:rPr lang="en-US" sz="2400"/>
              <a:t> </a:t>
            </a:r>
            <a:r>
              <a:rPr lang="en-US" sz="2400" err="1"/>
              <a:t>lähtiessä</a:t>
            </a:r>
            <a:r>
              <a:rPr lang="en-US" sz="2400"/>
              <a:t>!</a:t>
            </a:r>
          </a:p>
          <a:p>
            <a:r>
              <a:rPr lang="en-US" sz="2400" b="1" err="1"/>
              <a:t>Tapaat</a:t>
            </a:r>
            <a:r>
              <a:rPr lang="en-US" sz="2400" b="1"/>
              <a:t> </a:t>
            </a:r>
            <a:r>
              <a:rPr lang="en-US" sz="2400" b="1" err="1"/>
              <a:t>RO:n</a:t>
            </a:r>
            <a:r>
              <a:rPr lang="en-US" sz="2400" b="1"/>
              <a:t> </a:t>
            </a:r>
            <a:r>
              <a:rPr lang="en-US" sz="2400" b="1" err="1"/>
              <a:t>jälleen</a:t>
            </a:r>
            <a:r>
              <a:rPr lang="en-US" sz="2400" b="1"/>
              <a:t> </a:t>
            </a:r>
            <a:r>
              <a:rPr lang="en-US" sz="2400" err="1"/>
              <a:t>huomenna</a:t>
            </a:r>
            <a:r>
              <a:rPr lang="en-US" sz="2400"/>
              <a:t> OPO3-kurssilla. </a:t>
            </a:r>
            <a:br>
              <a:rPr lang="en-US" sz="2400"/>
            </a:br>
            <a:r>
              <a:rPr lang="en-US" sz="2400"/>
              <a:t>1. </a:t>
            </a:r>
            <a:r>
              <a:rPr lang="en-US" sz="2400" err="1"/>
              <a:t>jaksossa</a:t>
            </a:r>
            <a:r>
              <a:rPr lang="en-US" sz="2400"/>
              <a:t> </a:t>
            </a:r>
            <a:r>
              <a:rPr lang="en-US" sz="2400" err="1"/>
              <a:t>pidetään</a:t>
            </a:r>
            <a:r>
              <a:rPr lang="en-US" sz="2400"/>
              <a:t> </a:t>
            </a:r>
            <a:r>
              <a:rPr lang="en-US" sz="2400" err="1"/>
              <a:t>ryhmänohjauksia</a:t>
            </a:r>
            <a:r>
              <a:rPr lang="en-US" sz="2400"/>
              <a:t> </a:t>
            </a:r>
            <a:r>
              <a:rPr lang="en-US" sz="2400" err="1"/>
              <a:t>muuna</a:t>
            </a:r>
            <a:r>
              <a:rPr lang="en-US" sz="2400"/>
              <a:t> </a:t>
            </a:r>
            <a:r>
              <a:rPr lang="en-US" sz="2400" err="1"/>
              <a:t>aikana</a:t>
            </a:r>
            <a:r>
              <a:rPr lang="en-US" sz="2400"/>
              <a:t> vain </a:t>
            </a:r>
            <a:r>
              <a:rPr lang="en-US" sz="2400" err="1"/>
              <a:t>erikseen</a:t>
            </a:r>
            <a:r>
              <a:rPr lang="en-US" sz="2400"/>
              <a:t> </a:t>
            </a:r>
            <a:r>
              <a:rPr lang="en-US" sz="2400" err="1"/>
              <a:t>sovittaessa</a:t>
            </a:r>
            <a:r>
              <a:rPr lang="en-US" sz="2400"/>
              <a:t>. </a:t>
            </a:r>
          </a:p>
          <a:p>
            <a:r>
              <a:rPr lang="en-US" sz="2400" err="1"/>
              <a:t>Muistathan</a:t>
            </a:r>
            <a:r>
              <a:rPr lang="en-US" sz="2400" b="1"/>
              <a:t> </a:t>
            </a:r>
            <a:r>
              <a:rPr lang="en-US" sz="2400" b="1" err="1"/>
              <a:t>kotitehtävän</a:t>
            </a:r>
            <a:r>
              <a:rPr lang="en-US" sz="2400"/>
              <a:t>?</a:t>
            </a:r>
          </a:p>
          <a:p>
            <a:r>
              <a:rPr lang="en-US" sz="2400" b="1" err="1"/>
              <a:t>Huomenna</a:t>
            </a:r>
            <a:r>
              <a:rPr lang="en-US" sz="2400" b="1"/>
              <a:t> </a:t>
            </a:r>
            <a:r>
              <a:rPr lang="en-US" sz="2400" b="1" err="1"/>
              <a:t>mukaan</a:t>
            </a:r>
            <a:r>
              <a:rPr lang="en-US" sz="2400"/>
              <a:t>: </a:t>
            </a:r>
            <a:r>
              <a:rPr lang="en-US" sz="2400" err="1"/>
              <a:t>tietokone</a:t>
            </a:r>
            <a:r>
              <a:rPr lang="en-US" sz="2400"/>
              <a:t> (+</a:t>
            </a:r>
            <a:r>
              <a:rPr lang="en-US" sz="2400" err="1"/>
              <a:t>laturi</a:t>
            </a:r>
            <a:r>
              <a:rPr lang="en-US" sz="2400"/>
              <a:t>), </a:t>
            </a:r>
            <a:r>
              <a:rPr lang="en-US" sz="2400" err="1"/>
              <a:t>Fylenteri</a:t>
            </a:r>
            <a:r>
              <a:rPr lang="en-US" sz="2400"/>
              <a:t>, </a:t>
            </a:r>
            <a:r>
              <a:rPr lang="en-US" sz="2400" err="1"/>
              <a:t>kynä</a:t>
            </a:r>
            <a:r>
              <a:rPr lang="en-US" sz="2400"/>
              <a:t> ja </a:t>
            </a:r>
            <a:r>
              <a:rPr lang="en-US" sz="2400" err="1"/>
              <a:t>kumi</a:t>
            </a:r>
            <a:endParaRPr lang="en-US" sz="24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D5A82-1852-1EFC-8ECB-A0BC735ED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Millä</a:t>
            </a:r>
            <a:r>
              <a:rPr lang="en-US" dirty="0"/>
              <a:t> </a:t>
            </a:r>
            <a:r>
              <a:rPr lang="en-US" dirty="0" err="1"/>
              <a:t>tulit</a:t>
            </a:r>
            <a:r>
              <a:rPr lang="en-US" dirty="0"/>
              <a:t> </a:t>
            </a:r>
            <a:r>
              <a:rPr lang="en-US" dirty="0" err="1"/>
              <a:t>tänään</a:t>
            </a:r>
            <a:r>
              <a:rPr lang="en-US" dirty="0"/>
              <a:t> </a:t>
            </a:r>
            <a:r>
              <a:rPr lang="en-US" dirty="0" err="1"/>
              <a:t>kouluun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66B6D-5FC9-6F62-54DF-41F5C0177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7936B-1F0F-6B76-BB54-67F0298EC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23C0-F2D7-4916-AC60-8889EE6474BD}" type="datetime1"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AA1A9-F787-496C-716D-665D3A93C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CE47B-0A6C-266F-EA45-BAD32D68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C415D-148D-715B-0307-9F5A03E7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Päivän</a:t>
            </a:r>
            <a:r>
              <a:rPr lang="en-US"/>
              <a:t> </a:t>
            </a:r>
            <a:r>
              <a:rPr lang="en-US" err="1"/>
              <a:t>ohjelma</a:t>
            </a:r>
            <a:r>
              <a:rPr lang="en-US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10E0D-4C31-A530-C3C0-093A3E949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Klo 9-11: Wilma </a:t>
            </a:r>
            <a:r>
              <a:rPr lang="en-US" sz="2400" err="1"/>
              <a:t>ym</a:t>
            </a:r>
            <a:r>
              <a:rPr lang="en-US" sz="2400"/>
              <a:t> </a:t>
            </a:r>
            <a:r>
              <a:rPr lang="en-US" sz="2400" err="1"/>
              <a:t>ajan</a:t>
            </a:r>
            <a:r>
              <a:rPr lang="en-US" sz="2400"/>
              <a:t> </a:t>
            </a:r>
            <a:r>
              <a:rPr lang="en-US" sz="2400" err="1"/>
              <a:t>tasalle</a:t>
            </a:r>
            <a:r>
              <a:rPr lang="en-US" sz="2400"/>
              <a:t>, </a:t>
            </a:r>
            <a:r>
              <a:rPr lang="en-US" sz="2400" err="1"/>
              <a:t>tutustutaan</a:t>
            </a:r>
            <a:r>
              <a:rPr lang="en-US" sz="2400"/>
              <a:t> </a:t>
            </a:r>
            <a:r>
              <a:rPr lang="en-US" sz="2400" err="1"/>
              <a:t>koulun</a:t>
            </a:r>
            <a:r>
              <a:rPr lang="en-US" sz="2400"/>
              <a:t> </a:t>
            </a:r>
            <a:r>
              <a:rPr lang="en-US" sz="2400" err="1"/>
              <a:t>käytänteisiin</a:t>
            </a:r>
            <a:r>
              <a:rPr lang="en-US" sz="2400"/>
              <a:t> ja </a:t>
            </a:r>
            <a:r>
              <a:rPr lang="en-US" sz="2400" err="1"/>
              <a:t>uuteen</a:t>
            </a:r>
            <a:r>
              <a:rPr lang="en-US" sz="2400"/>
              <a:t> </a:t>
            </a:r>
            <a:r>
              <a:rPr lang="en-US" sz="2400" err="1"/>
              <a:t>ryhmään</a:t>
            </a:r>
          </a:p>
          <a:p>
            <a:r>
              <a:rPr lang="en-US" sz="2400"/>
              <a:t>11.00: </a:t>
            </a:r>
            <a:r>
              <a:rPr lang="en-US" sz="2400" err="1"/>
              <a:t>tuutorit</a:t>
            </a:r>
            <a:r>
              <a:rPr lang="en-US" sz="2400"/>
              <a:t> </a:t>
            </a:r>
            <a:r>
              <a:rPr lang="en-US" sz="2400" err="1"/>
              <a:t>hakevat</a:t>
            </a:r>
            <a:r>
              <a:rPr lang="en-US" sz="2400"/>
              <a:t> </a:t>
            </a:r>
            <a:r>
              <a:rPr lang="en-US" sz="2400" err="1"/>
              <a:t>syömään</a:t>
            </a:r>
            <a:r>
              <a:rPr lang="en-US" sz="2400"/>
              <a:t>!</a:t>
            </a:r>
          </a:p>
          <a:p>
            <a:r>
              <a:rPr lang="en-US" sz="2400"/>
              <a:t>11.45: </a:t>
            </a:r>
            <a:r>
              <a:rPr lang="en-US" sz="2400" err="1"/>
              <a:t>koulusuunnistus</a:t>
            </a:r>
            <a:r>
              <a:rPr lang="en-US" sz="2400"/>
              <a:t> </a:t>
            </a:r>
            <a:r>
              <a:rPr lang="en-US" sz="2400" err="1"/>
              <a:t>tuutorien</a:t>
            </a:r>
            <a:r>
              <a:rPr lang="en-US" sz="2400"/>
              <a:t> </a:t>
            </a:r>
            <a:r>
              <a:rPr lang="en-US" sz="2400" err="1"/>
              <a:t>kanssa</a:t>
            </a:r>
            <a:endParaRPr lang="en-US" sz="2400"/>
          </a:p>
          <a:p>
            <a:r>
              <a:rPr lang="en-US" sz="2400"/>
              <a:t>12.30 </a:t>
            </a:r>
            <a:r>
              <a:rPr lang="en-US" sz="2400" err="1"/>
              <a:t>takaisin</a:t>
            </a:r>
            <a:r>
              <a:rPr lang="en-US" sz="2400"/>
              <a:t> </a:t>
            </a:r>
            <a:r>
              <a:rPr lang="en-US" sz="2400" err="1"/>
              <a:t>kotiluokkaan</a:t>
            </a:r>
            <a:endParaRPr lang="en-US" sz="2400"/>
          </a:p>
          <a:p>
            <a:r>
              <a:rPr lang="en-US" sz="2400"/>
              <a:t>Päivä </a:t>
            </a:r>
            <a:r>
              <a:rPr lang="en-US" sz="2400" err="1"/>
              <a:t>päättyy</a:t>
            </a:r>
            <a:r>
              <a:rPr lang="en-US" sz="2400"/>
              <a:t> </a:t>
            </a:r>
            <a:r>
              <a:rPr lang="en-US" sz="2400" err="1"/>
              <a:t>noin</a:t>
            </a:r>
            <a:r>
              <a:rPr lang="en-US" sz="2400"/>
              <a:t> </a:t>
            </a:r>
            <a:r>
              <a:rPr lang="en-US" sz="2400" err="1"/>
              <a:t>klo</a:t>
            </a:r>
            <a:r>
              <a:rPr lang="en-US" sz="2400"/>
              <a:t> 13.</a:t>
            </a:r>
          </a:p>
        </p:txBody>
      </p:sp>
    </p:spTree>
    <p:extLst>
      <p:ext uri="{BB962C8B-B14F-4D97-AF65-F5344CB8AC3E}">
        <p14:creationId xmlns:p14="http://schemas.microsoft.com/office/powerpoint/2010/main" val="2216954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8795-B097-E17D-17E5-36449906C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100" y="67366"/>
            <a:ext cx="10240903" cy="1233488"/>
          </a:xfrm>
        </p:spPr>
        <p:txBody>
          <a:bodyPr/>
          <a:lstStyle/>
          <a:p>
            <a:r>
              <a:rPr lang="en-US"/>
              <a:t>Wilma </a:t>
            </a:r>
            <a:r>
              <a:rPr lang="en-US" err="1"/>
              <a:t>ajan</a:t>
            </a:r>
            <a:r>
              <a:rPr lang="en-US"/>
              <a:t> tasalle: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C3090-B28D-C01E-3700-E4161135B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1499054"/>
            <a:ext cx="10515600" cy="4478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Mene </a:t>
            </a:r>
            <a:r>
              <a:rPr lang="en-US" sz="2400" err="1"/>
              <a:t>wilmaan</a:t>
            </a:r>
            <a:r>
              <a:rPr lang="en-US" sz="2400"/>
              <a:t> </a:t>
            </a:r>
            <a:r>
              <a:rPr lang="en-US" sz="2400" err="1"/>
              <a:t>selaimen</a:t>
            </a:r>
            <a:r>
              <a:rPr lang="en-US" sz="2400"/>
              <a:t> </a:t>
            </a:r>
            <a:r>
              <a:rPr lang="en-US" sz="2400" err="1"/>
              <a:t>kautta</a:t>
            </a:r>
            <a:r>
              <a:rPr lang="en-US" sz="2400"/>
              <a:t>. </a:t>
            </a:r>
          </a:p>
          <a:p>
            <a:r>
              <a:rPr lang="en-US" sz="2400"/>
              <a:t>Mene</a:t>
            </a:r>
            <a:r>
              <a:rPr lang="en-US" sz="2400" u="sng"/>
              <a:t> </a:t>
            </a:r>
            <a:r>
              <a:rPr lang="en-US" sz="2400" u="sng" err="1"/>
              <a:t>lomakkeelle</a:t>
            </a:r>
            <a:r>
              <a:rPr lang="en-US" sz="2400"/>
              <a:t> </a:t>
            </a:r>
            <a:r>
              <a:rPr lang="en-US" sz="2400" b="1" err="1"/>
              <a:t>lu</a:t>
            </a:r>
            <a:r>
              <a:rPr lang="en-US" sz="2400" b="1"/>
              <a:t> – </a:t>
            </a:r>
            <a:r>
              <a:rPr lang="en-US" sz="2400" b="1" err="1"/>
              <a:t>oppilastietolomake</a:t>
            </a:r>
            <a:r>
              <a:rPr lang="en-US" sz="2400" b="1"/>
              <a:t> (</a:t>
            </a:r>
            <a:r>
              <a:rPr lang="en-US" sz="2400" b="1" err="1"/>
              <a:t>opiskelija</a:t>
            </a:r>
            <a:r>
              <a:rPr lang="en-US" sz="2400" b="1"/>
              <a:t> + </a:t>
            </a:r>
            <a:r>
              <a:rPr lang="en-US" sz="2400" b="1" err="1"/>
              <a:t>huoltaja</a:t>
            </a:r>
            <a:r>
              <a:rPr lang="en-US" sz="2400" b="1"/>
              <a:t>)</a:t>
            </a:r>
          </a:p>
          <a:p>
            <a:r>
              <a:rPr lang="en-US" sz="2400" err="1"/>
              <a:t>Tarkista</a:t>
            </a:r>
            <a:r>
              <a:rPr lang="en-US" sz="2400"/>
              <a:t>, </a:t>
            </a:r>
            <a:r>
              <a:rPr lang="en-US" sz="2400" err="1"/>
              <a:t>että</a:t>
            </a:r>
            <a:r>
              <a:rPr lang="en-US" sz="2400"/>
              <a:t> </a:t>
            </a:r>
            <a:r>
              <a:rPr lang="en-US" sz="2400" err="1"/>
              <a:t>kaikki</a:t>
            </a:r>
            <a:r>
              <a:rPr lang="en-US" sz="2400"/>
              <a:t> </a:t>
            </a:r>
            <a:r>
              <a:rPr lang="en-US" sz="2400" err="1"/>
              <a:t>henkilötiedot</a:t>
            </a:r>
            <a:r>
              <a:rPr lang="en-US" sz="2400"/>
              <a:t> </a:t>
            </a:r>
            <a:r>
              <a:rPr lang="en-US" sz="2400" err="1"/>
              <a:t>ovat</a:t>
            </a:r>
            <a:r>
              <a:rPr lang="en-US" sz="2400"/>
              <a:t> </a:t>
            </a:r>
            <a:r>
              <a:rPr lang="en-US" sz="2400" err="1"/>
              <a:t>oikein</a:t>
            </a:r>
            <a:r>
              <a:rPr lang="en-US" sz="2400"/>
              <a:t>. Jos </a:t>
            </a:r>
            <a:r>
              <a:rPr lang="en-US" sz="2400" err="1"/>
              <a:t>tiedoissa</a:t>
            </a:r>
            <a:r>
              <a:rPr lang="en-US" sz="2400"/>
              <a:t> on </a:t>
            </a:r>
            <a:r>
              <a:rPr lang="en-US" sz="2400" err="1"/>
              <a:t>korjattavaa</a:t>
            </a:r>
            <a:r>
              <a:rPr lang="en-US" sz="2400"/>
              <a:t>, ne </a:t>
            </a:r>
            <a:r>
              <a:rPr lang="en-US" sz="2400" err="1"/>
              <a:t>ilmoitetaan</a:t>
            </a:r>
            <a:r>
              <a:rPr lang="en-US" sz="2400"/>
              <a:t> </a:t>
            </a:r>
            <a:r>
              <a:rPr lang="en-US" sz="2400" err="1"/>
              <a:t>lomakkeella</a:t>
            </a:r>
            <a:r>
              <a:rPr lang="en-US" sz="2400"/>
              <a:t> </a:t>
            </a:r>
            <a:r>
              <a:rPr lang="en-US" sz="2400" err="1"/>
              <a:t>oleviin</a:t>
            </a:r>
            <a:r>
              <a:rPr lang="en-US" sz="2400"/>
              <a:t> </a:t>
            </a:r>
            <a:r>
              <a:rPr lang="en-US" sz="2400" err="1"/>
              <a:t>kenttiin</a:t>
            </a:r>
            <a:r>
              <a:rPr lang="en-US" sz="2400"/>
              <a:t>. </a:t>
            </a:r>
          </a:p>
          <a:p>
            <a:r>
              <a:rPr lang="en-US" sz="2400" u="sng" err="1"/>
              <a:t>Lomakkeen</a:t>
            </a:r>
            <a:r>
              <a:rPr lang="en-US" sz="2400" u="sng"/>
              <a:t> </a:t>
            </a:r>
            <a:r>
              <a:rPr lang="en-US" sz="2400" u="sng" err="1"/>
              <a:t>lopussa</a:t>
            </a:r>
            <a:r>
              <a:rPr lang="en-US" sz="2400"/>
              <a:t> on </a:t>
            </a:r>
            <a:r>
              <a:rPr lang="en-US" sz="2400" b="1"/>
              <a:t>Muut </a:t>
            </a:r>
            <a:r>
              <a:rPr lang="en-US" sz="2400" b="1" err="1"/>
              <a:t>tiedot</a:t>
            </a:r>
            <a:r>
              <a:rPr lang="en-US" sz="2400" b="1"/>
              <a:t>, </a:t>
            </a:r>
            <a:r>
              <a:rPr lang="en-US" sz="2400" err="1"/>
              <a:t>josta</a:t>
            </a:r>
            <a:r>
              <a:rPr lang="en-US" sz="2400"/>
              <a:t> </a:t>
            </a:r>
            <a:r>
              <a:rPr lang="en-US" sz="2400" err="1"/>
              <a:t>löytyy</a:t>
            </a:r>
            <a:r>
              <a:rPr lang="en-US" sz="2400"/>
              <a:t> </a:t>
            </a:r>
            <a:r>
              <a:rPr lang="en-US" sz="2400" b="1" err="1"/>
              <a:t>kuvan</a:t>
            </a:r>
            <a:r>
              <a:rPr lang="en-US" sz="2400" b="1"/>
              <a:t> </a:t>
            </a:r>
            <a:r>
              <a:rPr lang="en-US" sz="2400" b="1" err="1"/>
              <a:t>käyttölupa</a:t>
            </a:r>
            <a:r>
              <a:rPr lang="en-US" sz="2400" b="1"/>
              <a:t> </a:t>
            </a:r>
            <a:r>
              <a:rPr lang="en-US" sz="2400" b="1" err="1"/>
              <a:t>koulun</a:t>
            </a:r>
            <a:r>
              <a:rPr lang="en-US" sz="2400" b="1"/>
              <a:t> </a:t>
            </a:r>
            <a:r>
              <a:rPr lang="en-US" sz="2400" b="1" err="1"/>
              <a:t>sisäisessä</a:t>
            </a:r>
            <a:r>
              <a:rPr lang="en-US" sz="2400" b="1"/>
              <a:t> </a:t>
            </a:r>
            <a:r>
              <a:rPr lang="en-US" sz="2400" b="1" err="1"/>
              <a:t>käytössä</a:t>
            </a:r>
            <a:r>
              <a:rPr lang="en-US" sz="2400" b="1"/>
              <a:t>.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400" b="1" err="1"/>
              <a:t>Tarkoittaa</a:t>
            </a:r>
            <a:r>
              <a:rPr lang="en-US" sz="2400" b="1"/>
              <a:t> </a:t>
            </a:r>
            <a:r>
              <a:rPr lang="en-US" sz="2400" b="1" err="1"/>
              <a:t>suostumusta</a:t>
            </a:r>
            <a:r>
              <a:rPr lang="en-US" sz="2400" b="1"/>
              <a:t> </a:t>
            </a:r>
            <a:r>
              <a:rPr lang="en-US" sz="2400" b="1" err="1"/>
              <a:t>koulukuvan</a:t>
            </a:r>
            <a:r>
              <a:rPr lang="en-US" sz="2400" b="1"/>
              <a:t> </a:t>
            </a:r>
            <a:r>
              <a:rPr lang="en-US" sz="2400" b="1" err="1"/>
              <a:t>näkymiseen</a:t>
            </a:r>
            <a:r>
              <a:rPr lang="en-US" sz="2400" b="1"/>
              <a:t> </a:t>
            </a:r>
            <a:r>
              <a:rPr lang="en-US" sz="2400" b="1" err="1"/>
              <a:t>Wilmassa</a:t>
            </a:r>
            <a:r>
              <a:rPr lang="en-US" sz="2400" b="1"/>
              <a:t> (+ </a:t>
            </a:r>
            <a:r>
              <a:rPr lang="en-US" sz="2400" b="1" err="1"/>
              <a:t>halutessa</a:t>
            </a:r>
            <a:r>
              <a:rPr lang="en-US" sz="2400" b="1"/>
              <a:t> </a:t>
            </a:r>
            <a:r>
              <a:rPr lang="en-US" sz="2400" b="1" err="1"/>
              <a:t>tulostettavassa</a:t>
            </a:r>
            <a:r>
              <a:rPr lang="en-US" sz="2400" b="1"/>
              <a:t> </a:t>
            </a:r>
            <a:r>
              <a:rPr lang="en-US" sz="2400" b="1" err="1"/>
              <a:t>opiskelijakortissa</a:t>
            </a:r>
            <a:r>
              <a:rPr lang="en-US" sz="2400" b="1"/>
              <a:t>). </a:t>
            </a:r>
            <a:r>
              <a:rPr lang="en-US" sz="2400" b="1" err="1"/>
              <a:t>Täytä</a:t>
            </a:r>
            <a:r>
              <a:rPr lang="en-US" sz="2400" b="1"/>
              <a:t> </a:t>
            </a:r>
            <a:r>
              <a:rPr lang="en-US" sz="2400" err="1"/>
              <a:t>tämä</a:t>
            </a:r>
            <a:r>
              <a:rPr lang="en-US" sz="2400"/>
              <a:t> </a:t>
            </a:r>
            <a:r>
              <a:rPr lang="en-US" sz="2400" err="1"/>
              <a:t>kohta</a:t>
            </a:r>
            <a:r>
              <a:rPr lang="en-US" sz="2400"/>
              <a:t> </a:t>
            </a:r>
            <a:r>
              <a:rPr lang="en-US" sz="2400" err="1"/>
              <a:t>valintasi</a:t>
            </a:r>
            <a:r>
              <a:rPr lang="en-US" sz="2400"/>
              <a:t> </a:t>
            </a:r>
            <a:r>
              <a:rPr lang="en-US" sz="2400" err="1"/>
              <a:t>mukaan</a:t>
            </a:r>
            <a:r>
              <a:rPr lang="en-US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151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7673-1269-4153-ED21-55816AB4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Koulumatkatuki</a:t>
            </a:r>
            <a:r>
              <a:rPr lang="en-US"/>
              <a:t> </a:t>
            </a:r>
            <a:r>
              <a:rPr lang="en-US" err="1"/>
              <a:t>anotaan</a:t>
            </a:r>
            <a:r>
              <a:rPr lang="en-US"/>
              <a:t> </a:t>
            </a:r>
            <a:r>
              <a:rPr lang="en-US" err="1"/>
              <a:t>OmaKelasta</a:t>
            </a:r>
            <a:r>
              <a:rPr lang="en-US"/>
              <a:t> </a:t>
            </a:r>
            <a:r>
              <a:rPr lang="en-US" err="1"/>
              <a:t>joka</a:t>
            </a:r>
            <a:r>
              <a:rPr lang="en-US"/>
              <a:t> </a:t>
            </a:r>
            <a:r>
              <a:rPr lang="en-US" err="1"/>
              <a:t>vuosi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C9C8C-25CF-C8B4-6EC6-0A311BC0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Voit </a:t>
            </a:r>
            <a:r>
              <a:rPr lang="en-US" sz="2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saada</a:t>
            </a:r>
            <a:r>
              <a:rPr lang="en-US" sz="2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2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koulumatkatukea</a:t>
            </a:r>
            <a:r>
              <a:rPr lang="en-US" sz="2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, </a:t>
            </a:r>
            <a:r>
              <a:rPr lang="en-US" sz="2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jos</a:t>
            </a:r>
            <a:endParaRPr lang="en-US" sz="2400"/>
          </a:p>
          <a:p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asut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ja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opiskelet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Suomessa</a:t>
            </a:r>
            <a:endParaRPr lang="en-US" sz="1400"/>
          </a:p>
          <a:p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koulumatkasi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on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vähintään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7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kilometriä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yhteen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suuntaan</a:t>
            </a:r>
            <a:endParaRPr lang="en-US" sz="1400"/>
          </a:p>
          <a:p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sinulla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on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oikeus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maksuttomaan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koulutukseen</a:t>
            </a:r>
            <a:endParaRPr lang="en-US" sz="1400"/>
          </a:p>
          <a:p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opiskelet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toisella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asteella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eli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esimerkiksi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lukiossa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tai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ammatillisessa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oppilaitoksessa</a:t>
            </a:r>
            <a:endParaRPr lang="en-US" sz="1400"/>
          </a:p>
          <a:p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matkustat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kouluun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vähintään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10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päivänä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kalenterikuukauden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aikana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.</a:t>
            </a:r>
            <a:endParaRPr lang="en-US" sz="1400"/>
          </a:p>
          <a:p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Sinun tai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vanhempiesi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tulot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ja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omaisuus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eivät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vaikuta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 </a:t>
            </a:r>
            <a:r>
              <a:rPr lang="en-US" sz="1400" err="1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koulumatkatukeen</a:t>
            </a:r>
            <a:r>
              <a:rPr lang="en-US" sz="1400">
                <a:solidFill>
                  <a:srgbClr val="171717"/>
                </a:solidFill>
                <a:highlight>
                  <a:srgbClr val="FFFFFF"/>
                </a:highlight>
                <a:latin typeface="Lato"/>
                <a:ea typeface="Lato"/>
                <a:cs typeface="Lato"/>
              </a:rPr>
              <a:t>.</a:t>
            </a:r>
            <a:endParaRPr lang="en-US" sz="1400"/>
          </a:p>
          <a:p>
            <a:r>
              <a:rPr lang="en-US" sz="2400">
                <a:ea typeface="+mn-lt"/>
                <a:cs typeface="+mn-lt"/>
                <a:hlinkClick r:id="rId2"/>
              </a:rPr>
              <a:t>Koulumatkatuki | Henkilöasiakkaat | Kela</a:t>
            </a:r>
            <a:endParaRPr lang="en-US" sz="2400">
              <a:ea typeface="+mn-lt"/>
              <a:cs typeface="+mn-lt"/>
            </a:endParaRPr>
          </a:p>
          <a:p>
            <a:r>
              <a:rPr lang="en-US" sz="2400" err="1"/>
              <a:t>Tarvittaessa</a:t>
            </a:r>
            <a:r>
              <a:rPr lang="en-US" sz="2400"/>
              <a:t> </a:t>
            </a:r>
            <a:r>
              <a:rPr lang="en-US" sz="2400" err="1"/>
              <a:t>kysy</a:t>
            </a:r>
            <a:r>
              <a:rPr lang="en-US" sz="2400"/>
              <a:t> </a:t>
            </a:r>
            <a:r>
              <a:rPr lang="en-US" sz="2400" err="1"/>
              <a:t>kansliasta</a:t>
            </a:r>
            <a:r>
              <a:rPr lang="en-US" sz="2400"/>
              <a:t> </a:t>
            </a:r>
            <a:r>
              <a:rPr lang="en-US" sz="2400" err="1"/>
              <a:t>Amandalta</a:t>
            </a:r>
            <a:r>
              <a:rPr lang="en-US" sz="2400"/>
              <a:t> </a:t>
            </a:r>
            <a:r>
              <a:rPr lang="en-US" sz="2400" err="1"/>
              <a:t>apua</a:t>
            </a:r>
            <a:r>
              <a:rPr lang="en-US" sz="24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5785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5D04-6237-810C-9385-E5808D812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Lyseon </a:t>
            </a:r>
            <a:r>
              <a:rPr lang="en-US" err="1"/>
              <a:t>käytänteitä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961F2-104C-09FF-599E-CB6B50116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400" dirty="0" err="1"/>
              <a:t>Erityisruokavalio</a:t>
            </a:r>
            <a:r>
              <a:rPr lang="en-US" sz="2400" dirty="0"/>
              <a:t> </a:t>
            </a:r>
            <a:r>
              <a:rPr lang="en-US" sz="2400" dirty="0" err="1"/>
              <a:t>ilmoitetaan</a:t>
            </a:r>
            <a:r>
              <a:rPr lang="en-US" sz="2400" dirty="0"/>
              <a:t> </a:t>
            </a:r>
            <a:r>
              <a:rPr lang="en-US" sz="2400" b="1" dirty="0" err="1"/>
              <a:t>terveydenhoitajalle</a:t>
            </a:r>
            <a:r>
              <a:rPr lang="en-US" sz="2400" b="1" dirty="0"/>
              <a:t> </a:t>
            </a:r>
            <a:r>
              <a:rPr lang="en-US" sz="2400" dirty="0"/>
              <a:t>Eliisa Paija-</a:t>
            </a:r>
            <a:r>
              <a:rPr lang="en-US" sz="2400" dirty="0" err="1"/>
              <a:t>Sulalle</a:t>
            </a:r>
            <a:r>
              <a:rPr lang="en-US" sz="2400" dirty="0"/>
              <a:t>, </a:t>
            </a:r>
            <a:r>
              <a:rPr lang="en-US" sz="2400" dirty="0" err="1"/>
              <a:t>yhteystiedot</a:t>
            </a:r>
            <a:r>
              <a:rPr lang="en-US" sz="2400" dirty="0"/>
              <a:t> </a:t>
            </a:r>
            <a:r>
              <a:rPr lang="en-US" sz="2400" dirty="0" err="1"/>
              <a:t>wilmassa</a:t>
            </a:r>
            <a:r>
              <a:rPr lang="en-US" sz="2400" dirty="0"/>
              <a:t> + </a:t>
            </a:r>
            <a:r>
              <a:rPr lang="en-US" sz="2400" dirty="0" err="1"/>
              <a:t>Fylenterissä</a:t>
            </a:r>
            <a:endParaRPr lang="en-US" sz="2400" dirty="0"/>
          </a:p>
          <a:p>
            <a:r>
              <a:rPr lang="en-US" sz="2400" dirty="0" err="1"/>
              <a:t>Kasvisruokavaliota</a:t>
            </a:r>
            <a:r>
              <a:rPr lang="en-US" sz="2400" dirty="0"/>
              <a:t> ja </a:t>
            </a:r>
            <a:r>
              <a:rPr lang="en-US" sz="2400" dirty="0" err="1"/>
              <a:t>laktoositonta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tarvitse</a:t>
            </a:r>
            <a:r>
              <a:rPr lang="en-US" sz="2400" dirty="0"/>
              <a:t> </a:t>
            </a:r>
            <a:r>
              <a:rPr lang="en-US" sz="2400" dirty="0" err="1"/>
              <a:t>ilmoittaa</a:t>
            </a:r>
            <a:r>
              <a:rPr lang="en-US" sz="2400" dirty="0"/>
              <a:t>. </a:t>
            </a:r>
            <a:r>
              <a:rPr lang="en-US" sz="2400" dirty="0" err="1"/>
              <a:t>Kasvisruoka</a:t>
            </a:r>
            <a:r>
              <a:rPr lang="en-US" sz="2400" dirty="0"/>
              <a:t> </a:t>
            </a:r>
            <a:r>
              <a:rPr lang="en-US" sz="2400" dirty="0" err="1"/>
              <a:t>tarjolla</a:t>
            </a:r>
            <a:r>
              <a:rPr lang="en-US" sz="2400" dirty="0"/>
              <a:t> </a:t>
            </a:r>
            <a:r>
              <a:rPr lang="en-US" sz="2400" dirty="0" err="1"/>
              <a:t>kaikille</a:t>
            </a:r>
            <a:r>
              <a:rPr lang="en-US" sz="2400" dirty="0"/>
              <a:t> </a:t>
            </a:r>
            <a:r>
              <a:rPr lang="en-US" sz="2400" dirty="0" err="1"/>
              <a:t>sisäpihan</a:t>
            </a:r>
            <a:r>
              <a:rPr lang="en-US" sz="2400" dirty="0"/>
              <a:t> </a:t>
            </a:r>
            <a:r>
              <a:rPr lang="en-US" sz="2400" dirty="0" err="1"/>
              <a:t>puoleisessa</a:t>
            </a:r>
            <a:r>
              <a:rPr lang="en-US" sz="2400" dirty="0"/>
              <a:t> </a:t>
            </a:r>
            <a:r>
              <a:rPr lang="en-US" sz="2400" dirty="0" err="1"/>
              <a:t>linjastossa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Keskiviikkoisin</a:t>
            </a:r>
            <a:r>
              <a:rPr lang="en-US" sz="2400" dirty="0"/>
              <a:t> 7.45-9.45 </a:t>
            </a:r>
            <a:r>
              <a:rPr lang="en-US" sz="2400" dirty="0" err="1"/>
              <a:t>tarjolla</a:t>
            </a:r>
            <a:r>
              <a:rPr lang="en-US" sz="2400" dirty="0"/>
              <a:t> </a:t>
            </a:r>
            <a:r>
              <a:rPr lang="en-US" sz="2400" b="1" dirty="0" err="1"/>
              <a:t>aamupuuro</a:t>
            </a:r>
            <a:r>
              <a:rPr lang="en-US" sz="2400" b="1" dirty="0"/>
              <a:t> </a:t>
            </a:r>
            <a:r>
              <a:rPr lang="en-US" sz="2400" dirty="0" err="1"/>
              <a:t>ruokalassa</a:t>
            </a:r>
            <a:r>
              <a:rPr lang="en-US" sz="2400" dirty="0"/>
              <a:t>!</a:t>
            </a:r>
          </a:p>
          <a:p>
            <a:r>
              <a:rPr lang="en-US" sz="2400" dirty="0"/>
              <a:t>Kt8-opiskelijoille </a:t>
            </a:r>
            <a:r>
              <a:rPr lang="en-US" sz="2400" dirty="0" err="1"/>
              <a:t>tarjolla</a:t>
            </a:r>
            <a:r>
              <a:rPr lang="en-US" sz="2400" dirty="0"/>
              <a:t> </a:t>
            </a:r>
            <a:r>
              <a:rPr lang="en-US" sz="2400" b="1" dirty="0" err="1"/>
              <a:t>hedelmiä</a:t>
            </a:r>
            <a:r>
              <a:rPr lang="en-US" sz="2400" b="1" dirty="0"/>
              <a:t> </a:t>
            </a:r>
            <a:r>
              <a:rPr lang="en-US" sz="2400" b="1" dirty="0" err="1"/>
              <a:t>ruokalassa</a:t>
            </a:r>
            <a:r>
              <a:rPr lang="en-US" sz="2400" dirty="0"/>
              <a:t>, </a:t>
            </a:r>
            <a:r>
              <a:rPr lang="en-US" sz="2400" dirty="0" err="1"/>
              <a:t>hae</a:t>
            </a:r>
            <a:r>
              <a:rPr lang="en-US" sz="2400" dirty="0"/>
              <a:t> </a:t>
            </a:r>
            <a:r>
              <a:rPr lang="en-US" sz="2400" dirty="0" err="1"/>
              <a:t>klo</a:t>
            </a:r>
            <a:r>
              <a:rPr lang="en-US" sz="2400" dirty="0"/>
              <a:t> 14.30 ma, </a:t>
            </a:r>
            <a:r>
              <a:rPr lang="en-US" sz="2400" dirty="0" err="1"/>
              <a:t>ti</a:t>
            </a:r>
            <a:r>
              <a:rPr lang="en-US" sz="2400" dirty="0"/>
              <a:t>, to!</a:t>
            </a:r>
          </a:p>
          <a:p>
            <a:r>
              <a:rPr lang="en-US" sz="2400" dirty="0" err="1"/>
              <a:t>Käytävällä</a:t>
            </a:r>
            <a:r>
              <a:rPr lang="en-US" sz="2400" dirty="0"/>
              <a:t> </a:t>
            </a:r>
            <a:r>
              <a:rPr lang="en-US" sz="2400" dirty="0" err="1"/>
              <a:t>olevia</a:t>
            </a:r>
            <a:r>
              <a:rPr lang="en-US" sz="2400" dirty="0"/>
              <a:t> </a:t>
            </a:r>
            <a:r>
              <a:rPr lang="en-US" sz="2400" dirty="0" err="1"/>
              <a:t>säilytyslokeroita</a:t>
            </a:r>
            <a:r>
              <a:rPr lang="en-US" sz="2400" dirty="0"/>
              <a:t> on </a:t>
            </a:r>
            <a:r>
              <a:rPr lang="en-US" sz="2400" dirty="0" err="1"/>
              <a:t>jonkin</a:t>
            </a:r>
            <a:r>
              <a:rPr lang="en-US" sz="2400" dirty="0"/>
              <a:t> </a:t>
            </a:r>
            <a:r>
              <a:rPr lang="en-US" sz="2400" dirty="0" err="1"/>
              <a:t>verran</a:t>
            </a:r>
            <a:r>
              <a:rPr lang="en-US" sz="2400" dirty="0"/>
              <a:t>: </a:t>
            </a:r>
            <a:r>
              <a:rPr lang="en-US" sz="2400" dirty="0" err="1"/>
              <a:t>avain</a:t>
            </a:r>
            <a:r>
              <a:rPr lang="en-US" sz="2400" dirty="0"/>
              <a:t> </a:t>
            </a:r>
            <a:r>
              <a:rPr lang="en-US" sz="2400" dirty="0" err="1"/>
              <a:t>kansliasta</a:t>
            </a:r>
            <a:r>
              <a:rPr lang="en-US" sz="2400" dirty="0"/>
              <a:t> 10e </a:t>
            </a:r>
            <a:r>
              <a:rPr lang="en-US" sz="2400" dirty="0" err="1"/>
              <a:t>käteispanttia</a:t>
            </a:r>
            <a:r>
              <a:rPr lang="en-US" sz="2400" dirty="0"/>
              <a:t> </a:t>
            </a:r>
            <a:r>
              <a:rPr lang="en-US" sz="2400" dirty="0" err="1"/>
              <a:t>vastaan</a:t>
            </a:r>
            <a:r>
              <a:rPr lang="en-US" sz="2400" dirty="0"/>
              <a:t>.</a:t>
            </a:r>
          </a:p>
          <a:p>
            <a:r>
              <a:rPr lang="en-US" dirty="0">
                <a:ea typeface="+mn-lt"/>
                <a:cs typeface="+mn-lt"/>
                <a:hlinkClick r:id="rId2"/>
              </a:rPr>
              <a:t>Koulun säännöt -diaesitys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04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A4B62-2767-17C6-787B-15876AB71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Lyseon</a:t>
            </a:r>
            <a:r>
              <a:rPr lang="en-US"/>
              <a:t> </a:t>
            </a:r>
            <a:r>
              <a:rPr lang="en-US" err="1"/>
              <a:t>tiedotuskanavia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D7C43-557B-7053-F8A7-6C0496985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400" b="1" err="1"/>
              <a:t>Olkaa</a:t>
            </a:r>
            <a:r>
              <a:rPr lang="en-US" sz="2400" b="1"/>
              <a:t> </a:t>
            </a:r>
            <a:r>
              <a:rPr lang="en-US" sz="2400" b="1" err="1"/>
              <a:t>hyvä</a:t>
            </a:r>
            <a:r>
              <a:rPr lang="en-US" sz="2400" b="1"/>
              <a:t>, </a:t>
            </a:r>
            <a:r>
              <a:rPr lang="en-US" sz="2400" b="1" err="1"/>
              <a:t>Fylenterissä</a:t>
            </a:r>
            <a:r>
              <a:rPr lang="en-US" sz="2400"/>
              <a:t> jo </a:t>
            </a:r>
            <a:r>
              <a:rPr lang="en-US" sz="2400" err="1"/>
              <a:t>suurin</a:t>
            </a:r>
            <a:r>
              <a:rPr lang="en-US" sz="2400"/>
              <a:t> </a:t>
            </a:r>
            <a:r>
              <a:rPr lang="en-US" sz="2400" err="1"/>
              <a:t>osa</a:t>
            </a:r>
            <a:r>
              <a:rPr lang="en-US" sz="2400"/>
              <a:t> </a:t>
            </a:r>
            <a:r>
              <a:rPr lang="en-US" sz="2400" err="1"/>
              <a:t>päivämääristä</a:t>
            </a:r>
            <a:r>
              <a:rPr lang="en-US" sz="2400"/>
              <a:t>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400" err="1"/>
              <a:t>Lisäyksiä</a:t>
            </a:r>
            <a:r>
              <a:rPr lang="en-US" sz="2400"/>
              <a:t>/ </a:t>
            </a:r>
            <a:r>
              <a:rPr lang="en-US" sz="2400" err="1"/>
              <a:t>korjauksia</a:t>
            </a:r>
            <a:r>
              <a:rPr lang="en-US" sz="2400"/>
              <a:t>: </a:t>
            </a:r>
          </a:p>
          <a:p>
            <a:r>
              <a:rPr lang="en-US" sz="2400"/>
              <a:t> </a:t>
            </a:r>
            <a:r>
              <a:rPr lang="en-US" sz="2400" err="1">
                <a:ea typeface="+mn-lt"/>
                <a:cs typeface="+mn-lt"/>
                <a:hlinkClick r:id="rId2"/>
              </a:rPr>
              <a:t>Forssan</a:t>
            </a:r>
            <a:r>
              <a:rPr lang="en-US" sz="2400">
                <a:ea typeface="+mn-lt"/>
                <a:cs typeface="+mn-lt"/>
                <a:hlinkClick r:id="rId2"/>
              </a:rPr>
              <a:t> </a:t>
            </a:r>
            <a:r>
              <a:rPr lang="en-US" sz="2400" err="1">
                <a:ea typeface="+mn-lt"/>
                <a:cs typeface="+mn-lt"/>
                <a:hlinkClick r:id="rId2"/>
              </a:rPr>
              <a:t>Yhteislyseo</a:t>
            </a:r>
            <a:r>
              <a:rPr lang="en-US" sz="2400">
                <a:ea typeface="+mn-lt"/>
                <a:cs typeface="+mn-lt"/>
                <a:hlinkClick r:id="rId2"/>
              </a:rPr>
              <a:t>|</a:t>
            </a:r>
            <a:r>
              <a:rPr lang="en-US" sz="2400">
                <a:ea typeface="+mn-lt"/>
                <a:cs typeface="+mn-lt"/>
              </a:rPr>
              <a:t> forssanyhteislyseo.fi</a:t>
            </a:r>
            <a:endParaRPr lang="en-US" sz="2400"/>
          </a:p>
          <a:p>
            <a:r>
              <a:rPr lang="en-US" sz="2400">
                <a:hlinkClick r:id="rId3"/>
              </a:rPr>
              <a:t>Tapahtumakalenteri</a:t>
            </a:r>
            <a:r>
              <a:rPr lang="en-US" sz="2400">
                <a:ea typeface="+mn-lt"/>
                <a:cs typeface="+mn-lt"/>
                <a:hlinkClick r:id="rId3"/>
              </a:rPr>
              <a:t>|Forssan Yhteislyseo</a:t>
            </a:r>
            <a:br>
              <a:rPr lang="en-US" sz="2400">
                <a:ea typeface="+mn-lt"/>
                <a:cs typeface="+mn-lt"/>
              </a:rPr>
            </a:br>
            <a:r>
              <a:rPr lang="en-US" sz="2400"/>
              <a:t> forssanyhteislyseo.fi/</a:t>
            </a:r>
            <a:r>
              <a:rPr lang="en-US" sz="2400" err="1"/>
              <a:t>forssan-yhteislyseo</a:t>
            </a:r>
            <a:r>
              <a:rPr lang="en-US" sz="2400"/>
              <a:t>/</a:t>
            </a:r>
            <a:r>
              <a:rPr lang="en-US" sz="2400" err="1"/>
              <a:t>tapahtumakalenteri</a:t>
            </a:r>
            <a:endParaRPr lang="en-US" sz="2400"/>
          </a:p>
          <a:p>
            <a:r>
              <a:rPr lang="en-US" sz="2400" err="1"/>
              <a:t>Urheiluakatemian</a:t>
            </a:r>
            <a:r>
              <a:rPr lang="en-US" sz="2400"/>
              <a:t> info: ma 17.8. </a:t>
            </a:r>
            <a:r>
              <a:rPr lang="en-US" sz="2400" err="1"/>
              <a:t>klo</a:t>
            </a:r>
            <a:r>
              <a:rPr lang="en-US" sz="2400"/>
              <a:t> 11.25 </a:t>
            </a:r>
            <a:r>
              <a:rPr lang="en-US" sz="2400" err="1"/>
              <a:t>jugendsalissa</a:t>
            </a:r>
            <a:r>
              <a:rPr lang="en-US" sz="2400"/>
              <a:t> - </a:t>
            </a:r>
            <a:r>
              <a:rPr lang="en-US" sz="2400" err="1"/>
              <a:t>syö</a:t>
            </a:r>
            <a:r>
              <a:rPr lang="en-US" sz="2400"/>
              <a:t> </a:t>
            </a:r>
            <a:r>
              <a:rPr lang="en-US" sz="2400" err="1"/>
              <a:t>ensin</a:t>
            </a:r>
            <a:r>
              <a:rPr lang="en-US" sz="2400"/>
              <a:t>!</a:t>
            </a:r>
            <a:br>
              <a:rPr lang="en-US" sz="2400"/>
            </a:br>
            <a:r>
              <a:rPr lang="en-US" sz="2400" b="1"/>
              <a:t>HUOM! </a:t>
            </a:r>
            <a:r>
              <a:rPr lang="en-US" sz="2400" b="1" err="1"/>
              <a:t>Lajitreenit</a:t>
            </a:r>
            <a:r>
              <a:rPr lang="en-US" sz="2400" b="1"/>
              <a:t> </a:t>
            </a:r>
            <a:r>
              <a:rPr lang="en-US" sz="2400" b="1" err="1"/>
              <a:t>alkavat</a:t>
            </a:r>
            <a:r>
              <a:rPr lang="en-US" sz="2400" b="1"/>
              <a:t> </a:t>
            </a:r>
            <a:r>
              <a:rPr lang="en-US" sz="2400" b="1" err="1"/>
              <a:t>vasta</a:t>
            </a:r>
            <a:r>
              <a:rPr lang="en-US" sz="2400" b="1"/>
              <a:t> </a:t>
            </a:r>
            <a:r>
              <a:rPr lang="en-US" sz="2400" b="1" err="1"/>
              <a:t>ke</a:t>
            </a:r>
            <a:r>
              <a:rPr lang="en-US" sz="2400" b="1"/>
              <a:t> 19.8.</a:t>
            </a:r>
          </a:p>
          <a:p>
            <a:r>
              <a:rPr lang="en-US" sz="2400" err="1"/>
              <a:t>Kuvataide</a:t>
            </a:r>
            <a:r>
              <a:rPr lang="en-US" sz="2400"/>
              <a:t>- ja </a:t>
            </a:r>
            <a:r>
              <a:rPr lang="en-US" sz="2400" err="1"/>
              <a:t>muotoilulinjan</a:t>
            </a:r>
            <a:r>
              <a:rPr lang="en-US" sz="2400"/>
              <a:t> info: </a:t>
            </a:r>
            <a:r>
              <a:rPr lang="en-US" sz="2400" err="1"/>
              <a:t>ke</a:t>
            </a:r>
            <a:r>
              <a:rPr lang="en-US" sz="2400"/>
              <a:t> 19.8. </a:t>
            </a:r>
            <a:r>
              <a:rPr lang="en-US" sz="2400" err="1"/>
              <a:t>klo</a:t>
            </a:r>
            <a:r>
              <a:rPr lang="en-US" sz="2400"/>
              <a:t> 11.30 KU-luokassa</a:t>
            </a:r>
            <a:br>
              <a:rPr lang="en-US" sz="2400"/>
            </a:b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8541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CF02-71F9-0AD8-6DEE-E2ED095E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Tietokoneet + </a:t>
            </a:r>
            <a:r>
              <a:rPr lang="en-US" err="1"/>
              <a:t>kangaskassit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07CFD-A001-E125-7D3E-12B0F7A43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/>
              <a:t>Täytä</a:t>
            </a:r>
            <a:r>
              <a:rPr lang="en-US" sz="2400"/>
              <a:t> </a:t>
            </a:r>
            <a:r>
              <a:rPr lang="en-US" sz="2400" err="1"/>
              <a:t>paperilomakkeelle</a:t>
            </a:r>
            <a:r>
              <a:rPr lang="en-US" sz="2400"/>
              <a:t> </a:t>
            </a:r>
            <a:r>
              <a:rPr lang="en-US" sz="2400" err="1"/>
              <a:t>nimesi</a:t>
            </a:r>
            <a:r>
              <a:rPr lang="en-US" sz="2400"/>
              <a:t> + </a:t>
            </a:r>
            <a:r>
              <a:rPr lang="en-US" sz="2400" err="1"/>
              <a:t>koneen</a:t>
            </a:r>
            <a:r>
              <a:rPr lang="en-US" sz="2400"/>
              <a:t> </a:t>
            </a:r>
            <a:r>
              <a:rPr lang="en-US" sz="2400" err="1"/>
              <a:t>numero</a:t>
            </a:r>
            <a:endParaRPr lang="en-US" sz="2400"/>
          </a:p>
          <a:p>
            <a:r>
              <a:rPr lang="en-US" sz="2400" err="1"/>
              <a:t>Tutustutaan</a:t>
            </a:r>
            <a:r>
              <a:rPr lang="en-US" sz="2400"/>
              <a:t> </a:t>
            </a:r>
            <a:r>
              <a:rPr lang="en-US" sz="2400" err="1"/>
              <a:t>ohjeisiin</a:t>
            </a:r>
            <a:r>
              <a:rPr lang="en-US" sz="2400"/>
              <a:t> ja </a:t>
            </a:r>
            <a:r>
              <a:rPr lang="en-US" sz="2400" err="1"/>
              <a:t>käyttösopimukseen</a:t>
            </a:r>
            <a:r>
              <a:rPr lang="en-US" sz="2400"/>
              <a:t> </a:t>
            </a:r>
            <a:r>
              <a:rPr lang="en-US" sz="2400" err="1"/>
              <a:t>Wilmassa</a:t>
            </a:r>
          </a:p>
          <a:p>
            <a:r>
              <a:rPr lang="en-US" sz="2400" err="1"/>
              <a:t>Kotitehtävä</a:t>
            </a:r>
            <a:r>
              <a:rPr lang="en-US" sz="2400"/>
              <a:t>: </a:t>
            </a:r>
            <a:r>
              <a:rPr lang="en-US" sz="2400" err="1"/>
              <a:t>lataa</a:t>
            </a:r>
            <a:r>
              <a:rPr lang="en-US" sz="2400"/>
              <a:t> </a:t>
            </a:r>
            <a:r>
              <a:rPr lang="en-US" sz="2400" err="1"/>
              <a:t>läppäri</a:t>
            </a:r>
            <a:r>
              <a:rPr lang="en-US" sz="2400"/>
              <a:t> ja </a:t>
            </a:r>
            <a:r>
              <a:rPr lang="en-US" sz="2400" err="1"/>
              <a:t>täytä</a:t>
            </a:r>
            <a:r>
              <a:rPr lang="en-US" sz="2400"/>
              <a:t> </a:t>
            </a:r>
            <a:r>
              <a:rPr lang="en-US" sz="2400" err="1"/>
              <a:t>käyttösopimus</a:t>
            </a:r>
            <a:r>
              <a:rPr lang="en-US" sz="2400"/>
              <a:t> </a:t>
            </a:r>
            <a:r>
              <a:rPr lang="en-US" sz="2400" err="1"/>
              <a:t>huoltajan</a:t>
            </a:r>
            <a:r>
              <a:rPr lang="en-US" sz="2400"/>
              <a:t> </a:t>
            </a:r>
            <a:r>
              <a:rPr lang="en-US" sz="2400" err="1"/>
              <a:t>kanssa</a:t>
            </a:r>
            <a:r>
              <a:rPr lang="en-US" sz="2400"/>
              <a:t> -&gt; </a:t>
            </a:r>
            <a:r>
              <a:rPr lang="en-US" sz="2400" err="1"/>
              <a:t>sekä</a:t>
            </a:r>
            <a:r>
              <a:rPr lang="en-US" sz="2400"/>
              <a:t> </a:t>
            </a:r>
            <a:r>
              <a:rPr lang="en-US" sz="2400" err="1"/>
              <a:t>opiskelijan</a:t>
            </a:r>
            <a:r>
              <a:rPr lang="en-US" sz="2400"/>
              <a:t> </a:t>
            </a:r>
            <a:r>
              <a:rPr lang="en-US" sz="2400" err="1"/>
              <a:t>että</a:t>
            </a:r>
            <a:r>
              <a:rPr lang="en-US" sz="2400"/>
              <a:t> </a:t>
            </a:r>
            <a:r>
              <a:rPr lang="en-US" sz="2400" err="1"/>
              <a:t>huoltajan</a:t>
            </a:r>
            <a:r>
              <a:rPr lang="en-US" sz="2400"/>
              <a:t> Wilma-</a:t>
            </a:r>
            <a:r>
              <a:rPr lang="en-US" sz="2400" err="1"/>
              <a:t>lomake</a:t>
            </a:r>
            <a:r>
              <a:rPr lang="en-US" sz="2400"/>
              <a:t>!</a:t>
            </a:r>
          </a:p>
          <a:p>
            <a:r>
              <a:rPr lang="en-US" sz="2400"/>
              <a:t>HUOM! </a:t>
            </a:r>
            <a:r>
              <a:rPr lang="en-US" sz="2400" err="1"/>
              <a:t>Ensimmäisellä</a:t>
            </a:r>
            <a:r>
              <a:rPr lang="en-US" sz="2400"/>
              <a:t> </a:t>
            </a:r>
            <a:r>
              <a:rPr lang="en-US" sz="2400" err="1"/>
              <a:t>käynnistyskerralla</a:t>
            </a:r>
            <a:r>
              <a:rPr lang="en-US" sz="2400"/>
              <a:t> </a:t>
            </a:r>
            <a:r>
              <a:rPr lang="en-US" sz="2400" err="1"/>
              <a:t>koneen</a:t>
            </a:r>
            <a:r>
              <a:rPr lang="en-US" sz="2400"/>
              <a:t> on </a:t>
            </a:r>
            <a:r>
              <a:rPr lang="en-US" sz="2400" err="1"/>
              <a:t>oltava</a:t>
            </a:r>
            <a:r>
              <a:rPr lang="en-US" sz="2400"/>
              <a:t> </a:t>
            </a:r>
            <a:r>
              <a:rPr lang="en-US" sz="2400" err="1"/>
              <a:t>kiinni</a:t>
            </a:r>
            <a:r>
              <a:rPr lang="en-US" sz="2400"/>
              <a:t> </a:t>
            </a:r>
            <a:r>
              <a:rPr lang="en-US" sz="2400" err="1"/>
              <a:t>laturissa</a:t>
            </a:r>
            <a:r>
              <a:rPr lang="en-US" sz="24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63680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27995-FCC5-59B9-3BA4-114ADBEE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Tutustutaan</a:t>
            </a:r>
            <a:r>
              <a:rPr lang="en-US"/>
              <a:t> </a:t>
            </a:r>
            <a:r>
              <a:rPr lang="en-US" err="1"/>
              <a:t>ryhmään</a:t>
            </a:r>
            <a:r>
              <a:rPr lang="en-US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4DD78-408F-9481-81C7-6F9378357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04223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VTI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GradientRiseVTI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GradientRis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13C68A69-E745-489A-84EC-B7BCE4AA380B}" vid="{9CF7857A-9412-4E45-AB0D-6EAA5A7DC4C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GradientRiseVTI</vt:lpstr>
      <vt:lpstr>Tervetuloa lukioon!</vt:lpstr>
      <vt:lpstr>Millä tulit tänään kouluun?</vt:lpstr>
      <vt:lpstr>Päivän ohjelma:</vt:lpstr>
      <vt:lpstr>Wilma ajan tasalle:</vt:lpstr>
      <vt:lpstr>Koulumatkatuki anotaan OmaKelasta joka vuosi</vt:lpstr>
      <vt:lpstr>Lyseon käytänteitä</vt:lpstr>
      <vt:lpstr>Lyseon tiedotuskanavia</vt:lpstr>
      <vt:lpstr>Tietokoneet + kangaskassit</vt:lpstr>
      <vt:lpstr>Tutustutaan ryhmään!</vt:lpstr>
      <vt:lpstr>Ruokailu tuutorien kanssa</vt:lpstr>
      <vt:lpstr>Koulusuunnistus tuutorien kanssa</vt:lpstr>
      <vt:lpstr>Päivän päätös kotiluokassa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16</cp:revision>
  <dcterms:created xsi:type="dcterms:W3CDTF">2026-08-06T06:39:43Z</dcterms:created>
  <dcterms:modified xsi:type="dcterms:W3CDTF">2026-08-11T12:13:43Z</dcterms:modified>
</cp:coreProperties>
</file>