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73AF7-68BA-4537-8965-F4BAFA75E03D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F1A8-A947-4ACB-91C6-B2FE74BDF2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54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73AF7-68BA-4537-8965-F4BAFA75E03D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F1A8-A947-4ACB-91C6-B2FE74BDF2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3501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73AF7-68BA-4537-8965-F4BAFA75E03D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F1A8-A947-4ACB-91C6-B2FE74BDF2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6060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73AF7-68BA-4537-8965-F4BAFA75E03D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F1A8-A947-4ACB-91C6-B2FE74BDF2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1053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73AF7-68BA-4537-8965-F4BAFA75E03D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F1A8-A947-4ACB-91C6-B2FE74BDF2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128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73AF7-68BA-4537-8965-F4BAFA75E03D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F1A8-A947-4ACB-91C6-B2FE74BDF2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5217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73AF7-68BA-4537-8965-F4BAFA75E03D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F1A8-A947-4ACB-91C6-B2FE74BDF2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2634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73AF7-68BA-4537-8965-F4BAFA75E03D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F1A8-A947-4ACB-91C6-B2FE74BDF2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0171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73AF7-68BA-4537-8965-F4BAFA75E03D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F1A8-A947-4ACB-91C6-B2FE74BDF2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4342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73AF7-68BA-4537-8965-F4BAFA75E03D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F1A8-A947-4ACB-91C6-B2FE74BDF2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7502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73AF7-68BA-4537-8965-F4BAFA75E03D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F1A8-A947-4ACB-91C6-B2FE74BDF2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610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73AF7-68BA-4537-8965-F4BAFA75E03D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1F1A8-A947-4ACB-91C6-B2FE74BDF2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5600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u="sng" dirty="0" smtClean="0"/>
              <a:t>Vasta itsenäistyneen Suomen ulkopolitiikka</a:t>
            </a:r>
            <a:endParaRPr lang="fi-FI" u="sng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U</a:t>
            </a:r>
            <a:r>
              <a:rPr lang="fi-FI" dirty="0" smtClean="0"/>
              <a:t>lkopolitiikan hoito oli Suomelle uusi asia ja tämän takia haettiin omaa linjaa </a:t>
            </a:r>
          </a:p>
          <a:p>
            <a:r>
              <a:rPr lang="fi-FI" dirty="0" smtClean="0"/>
              <a:t>1920- ja 1930-luvulla Suomen ulkopolitiikkaa leimasi turvan hakeminen </a:t>
            </a:r>
            <a:r>
              <a:rPr lang="fi-FI" dirty="0"/>
              <a:t>N</a:t>
            </a:r>
            <a:r>
              <a:rPr lang="fi-FI" dirty="0" smtClean="0"/>
              <a:t>euvostoliittoa vastaan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4445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u="sng" dirty="0" smtClean="0"/>
              <a:t>Ulkopoliittiset ongelmat itsenäistymisen jälkeen</a:t>
            </a:r>
            <a:endParaRPr lang="fi-FI" u="sng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        Ruotsin kanssa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>
          <a:xfrm>
            <a:off x="467544" y="2174874"/>
            <a:ext cx="4029844" cy="4134445"/>
          </a:xfrm>
        </p:spPr>
        <p:txBody>
          <a:bodyPr/>
          <a:lstStyle/>
          <a:p>
            <a:pPr marL="0" indent="0">
              <a:buNone/>
            </a:pPr>
            <a:r>
              <a:rPr lang="fi-FI" b="1" dirty="0" smtClean="0"/>
              <a:t>Ongelma</a:t>
            </a:r>
            <a:r>
              <a:rPr lang="fi-FI" dirty="0" smtClean="0"/>
              <a:t>: Ahvenanmaa</a:t>
            </a:r>
          </a:p>
          <a:p>
            <a:pPr marL="0" indent="0">
              <a:buNone/>
            </a:pPr>
            <a:r>
              <a:rPr lang="fi-FI" b="1" dirty="0" smtClean="0"/>
              <a:t>Riidan tausta</a:t>
            </a:r>
            <a:r>
              <a:rPr lang="fi-FI" dirty="0" smtClean="0"/>
              <a:t>: I </a:t>
            </a:r>
            <a:r>
              <a:rPr lang="fi-FI" dirty="0" err="1" smtClean="0"/>
              <a:t>MS:n</a:t>
            </a:r>
            <a:r>
              <a:rPr lang="fi-FI" dirty="0" smtClean="0"/>
              <a:t> aikana Ruotsi miehitti Ahvenenmaan, sitten saksalaiset. Ruotsi vaati saarta itselleen ahvenanmaalaisten tuella.</a:t>
            </a:r>
          </a:p>
          <a:p>
            <a:pPr marL="0" indent="0">
              <a:buNone/>
            </a:pPr>
            <a:r>
              <a:rPr lang="fi-FI" b="1" dirty="0" smtClean="0"/>
              <a:t>Ratkaisu</a:t>
            </a:r>
            <a:r>
              <a:rPr lang="fi-FI" dirty="0" smtClean="0"/>
              <a:t>: Kansainliitto ratkaisi asian Suomen hyväksi 1921. Alue oli demilitarisoitava ja sille oli annettava itsehallinto.</a:t>
            </a:r>
            <a:endParaRPr lang="fi-FI" dirty="0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      Neuvosto-Venäjän kanssa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>
          <a:xfrm>
            <a:off x="4572001" y="2174874"/>
            <a:ext cx="4114800" cy="435046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b="1" dirty="0" smtClean="0"/>
              <a:t>Ongelma</a:t>
            </a:r>
            <a:r>
              <a:rPr lang="fi-FI" dirty="0" smtClean="0"/>
              <a:t>: Itä-Karjala</a:t>
            </a:r>
          </a:p>
          <a:p>
            <a:pPr marL="0" indent="0">
              <a:buNone/>
            </a:pPr>
            <a:r>
              <a:rPr lang="fi-FI" b="1" dirty="0" smtClean="0"/>
              <a:t>Riidan tausta</a:t>
            </a:r>
            <a:r>
              <a:rPr lang="fi-FI" dirty="0" smtClean="0"/>
              <a:t>: Suomessa vallinnut Suur-Suomi ajattelu (AKS). Suomen osallistuminen Viron vapaustaisteluun 1919 ja Viron ja Aunuksen sotilasretkikunnat 1918. Osallistuminen Itä-Karjalan kansannousuun 1921-22.</a:t>
            </a:r>
          </a:p>
          <a:p>
            <a:pPr marL="0" indent="0">
              <a:buNone/>
            </a:pPr>
            <a:r>
              <a:rPr lang="fi-FI" b="1" dirty="0" smtClean="0"/>
              <a:t>Ratkaisu</a:t>
            </a:r>
            <a:r>
              <a:rPr lang="fi-FI" dirty="0" smtClean="0"/>
              <a:t>: Tarton rauha 1920. Petsamo Suomelle. Repola, Porajärvi ja Itä-Karjala Neuvosto-Venäjälle. Valtiot tunnustivat toisensa.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72744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u="sng" dirty="0" smtClean="0"/>
              <a:t>Ulkopolitiikan eri painotukset 1920- ja 1930-luvuilla</a:t>
            </a:r>
            <a:endParaRPr lang="fi-FI" u="sng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fi-FI" b="1" dirty="0" smtClean="0"/>
              <a:t>Reunavaltiopolitiikka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- sotilaallinen ja poliittinen yhteistyö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Neuvosto-Venäjästä irrottautuneiden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valtioiden välillä (Suomi,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Baltian maat ja Puola)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- Suomi solmi sopimuksen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ulkoministeritasolla 1922, mutta eduskunta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kieltäytyi hyväksymästä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- Syynä se, että Puola haki myös turvaa Saksaa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vastaan </a:t>
            </a:r>
            <a:r>
              <a:rPr lang="fi-FI" dirty="0"/>
              <a:t>j</a:t>
            </a:r>
            <a:r>
              <a:rPr lang="fi-FI" dirty="0" smtClean="0"/>
              <a:t>a Suomi ei halunnut riitaa Saksan kanssa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673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260648"/>
            <a:ext cx="8219256" cy="586551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 smtClean="0"/>
              <a:t>2. </a:t>
            </a:r>
            <a:r>
              <a:rPr lang="fi-FI" b="1" dirty="0" smtClean="0"/>
              <a:t>Tukeutuminen Kansainliittoon</a:t>
            </a:r>
          </a:p>
          <a:p>
            <a:pPr marL="0" indent="0">
              <a:buNone/>
            </a:pPr>
            <a:r>
              <a:rPr lang="fi-FI" b="1" dirty="0"/>
              <a:t> </a:t>
            </a:r>
            <a:r>
              <a:rPr lang="fi-FI" b="1" dirty="0" smtClean="0"/>
              <a:t>   - </a:t>
            </a:r>
            <a:r>
              <a:rPr lang="fi-FI" dirty="0" smtClean="0"/>
              <a:t>Suomi Kansainliiton jäseneksi 1920 ja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yleisesti uskottiin Kansainliiton kykyyn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turvata pienten valtioiden oikeudet</a:t>
            </a:r>
          </a:p>
          <a:p>
            <a:pPr marL="0" indent="0">
              <a:buNone/>
            </a:pPr>
            <a:r>
              <a:rPr lang="fi-FI" b="1" dirty="0"/>
              <a:t> </a:t>
            </a:r>
            <a:r>
              <a:rPr lang="fi-FI" b="1" dirty="0" smtClean="0"/>
              <a:t>   - </a:t>
            </a:r>
            <a:r>
              <a:rPr lang="fi-FI" dirty="0" smtClean="0"/>
              <a:t>Mussolinin ja Hitlerin toiminta 1930-luvulla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kuitenkin osoitti, että Kansainliitto oli liian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heikko täyttämään odotuksia</a:t>
            </a:r>
          </a:p>
          <a:p>
            <a:pPr marL="0" indent="0">
              <a:buNone/>
            </a:pPr>
            <a:r>
              <a:rPr lang="fi-FI" b="1" dirty="0" smtClean="0"/>
              <a:t>3. Pohjoismainen yhteistyö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- Suomi alkoi etsiä puolustusyhteistyötä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Ruotsin kanssa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- Ruotsi ei innostunut yhteistyöstä ja homma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kariutui</a:t>
            </a:r>
          </a:p>
          <a:p>
            <a:pPr marL="0" indent="0">
              <a:buNone/>
            </a:pPr>
            <a:r>
              <a:rPr lang="fi-FI" dirty="0" smtClean="0"/>
              <a:t>Koska yhteistyöhankkeet kariutuivat, Suomi oli talvisodan syttyessä yksin.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2488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262</Words>
  <Application>Microsoft Office PowerPoint</Application>
  <PresentationFormat>Näytössä katseltava diaesitys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Vasta itsenäistyneen Suomen ulkopolitiikka</vt:lpstr>
      <vt:lpstr>Ulkopoliittiset ongelmat itsenäistymisen jälkeen</vt:lpstr>
      <vt:lpstr>Ulkopolitiikan eri painotukset 1920- ja 1930-luvuilla</vt:lpstr>
      <vt:lpstr>PowerPoint-esitys</vt:lpstr>
    </vt:vector>
  </TitlesOfParts>
  <Company>Your Company 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Vasta itsenäistyneen Suomen ulkopolitiikka</dc:title>
  <dc:creator>Your User Name</dc:creator>
  <cp:lastModifiedBy>Your User Name</cp:lastModifiedBy>
  <cp:revision>8</cp:revision>
  <dcterms:created xsi:type="dcterms:W3CDTF">2018-01-26T08:40:57Z</dcterms:created>
  <dcterms:modified xsi:type="dcterms:W3CDTF">2018-01-26T09:20:21Z</dcterms:modified>
</cp:coreProperties>
</file>