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37AA1D-C5D8-4519-94FE-6607BD7323A0}" v="341" dt="2022-12-07T06:49:02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47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8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8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27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5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36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2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20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7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24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5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12/6/2022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7516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6105525" cy="2387600"/>
          </a:xfrm>
        </p:spPr>
        <p:txBody>
          <a:bodyPr>
            <a:normAutofit/>
          </a:bodyPr>
          <a:lstStyle/>
          <a:p>
            <a:pPr algn="l"/>
            <a:r>
              <a:rPr lang="fi-FI" dirty="0">
                <a:solidFill>
                  <a:srgbClr val="FFFFFF"/>
                </a:solidFill>
                <a:cs typeface="Calibri Light"/>
              </a:rPr>
              <a:t>Kopioiminen ja liittäminen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6105525" cy="1655762"/>
          </a:xfrm>
        </p:spPr>
        <p:txBody>
          <a:bodyPr>
            <a:normAutofit/>
          </a:bodyPr>
          <a:lstStyle/>
          <a:p>
            <a:pPr algn="l"/>
            <a:endParaRPr lang="fi-FI" sz="220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D32A06-E9FE-4F5A-88A6-84905A72C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5675" y="0"/>
            <a:ext cx="4883277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ulti-värillinen konfetti">
            <a:extLst>
              <a:ext uri="{FF2B5EF4-FFF2-40B4-BE49-F238E27FC236}">
                <a16:creationId xmlns:a16="http://schemas.microsoft.com/office/drawing/2014/main" id="{6035AED9-CCDF-735E-9E72-DE1811C8A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41171" r="11369" b="-3"/>
          <a:stretch/>
        </p:blipFill>
        <p:spPr>
          <a:xfrm>
            <a:off x="7305675" y="-3319"/>
            <a:ext cx="4883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7451D9-6D91-AE0C-C634-2E1E443AF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>
                <a:ea typeface="+mj-lt"/>
                <a:cs typeface="+mj-lt"/>
              </a:rPr>
              <a:t>2. Paina näppäinyhdistelmää ctrl + V</a:t>
            </a:r>
            <a:endParaRPr lang="fi-FI"/>
          </a:p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C6931B-4E5B-8C8B-3260-F495A45F4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 descr="Kuva, joka sisältää kohteen teksti, näppäimistö, tietokone, elektroniikka&#10;&#10;Kuvaus luotu automaattisesti">
            <a:extLst>
              <a:ext uri="{FF2B5EF4-FFF2-40B4-BE49-F238E27FC236}">
                <a16:creationId xmlns:a16="http://schemas.microsoft.com/office/drawing/2014/main" id="{ED68CACF-F869-6DFD-FA12-796FC62B8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78" r="-185" b="22921"/>
          <a:stretch/>
        </p:blipFill>
        <p:spPr>
          <a:xfrm>
            <a:off x="2214716" y="1980300"/>
            <a:ext cx="8217325" cy="4207066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CE2322EB-A40F-4323-B7CE-BF6EB169954E}"/>
              </a:ext>
            </a:extLst>
          </p:cNvPr>
          <p:cNvSpPr/>
          <p:nvPr/>
        </p:nvSpPr>
        <p:spPr>
          <a:xfrm>
            <a:off x="5032885" y="4621159"/>
            <a:ext cx="909485" cy="7005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A32A13BB-510A-F89C-D428-8913B6EEEDB3}"/>
              </a:ext>
            </a:extLst>
          </p:cNvPr>
          <p:cNvSpPr/>
          <p:nvPr/>
        </p:nvSpPr>
        <p:spPr>
          <a:xfrm>
            <a:off x="2014382" y="5093108"/>
            <a:ext cx="1499419" cy="9217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0841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1A294E-2F8E-1A80-7A4F-896990A8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+mj-lt"/>
                <a:cs typeface="+mj-lt"/>
              </a:rPr>
              <a:t>Kopiominen ja liittäminen hiirellä</a:t>
            </a:r>
            <a:endParaRPr lang="fi-FI"/>
          </a:p>
        </p:txBody>
      </p:sp>
      <p:pic>
        <p:nvPicPr>
          <p:cNvPr id="4" name="Kuva 4" descr="Käden hiirellä">
            <a:extLst>
              <a:ext uri="{FF2B5EF4-FFF2-40B4-BE49-F238E27FC236}">
                <a16:creationId xmlns:a16="http://schemas.microsoft.com/office/drawing/2014/main" id="{9044C7C7-4831-5CED-0444-581739D41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6440" y="2178050"/>
            <a:ext cx="5999119" cy="3998913"/>
          </a:xfrm>
        </p:spPr>
      </p:pic>
    </p:spTree>
    <p:extLst>
      <p:ext uri="{BB962C8B-B14F-4D97-AF65-F5344CB8AC3E}">
        <p14:creationId xmlns:p14="http://schemas.microsoft.com/office/powerpoint/2010/main" val="2246059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7B4ACF-2B37-B92D-F400-B2A437DF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58" y="104974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i-FI">
                <a:ea typeface="+mj-lt"/>
                <a:cs typeface="+mj-lt"/>
              </a:rPr>
              <a:t>1. Maalaa teksti pitämällä hiiren vasenta nappia pohjassa ja liikuttamalla sitä haluamasi tekstin päällä.</a:t>
            </a:r>
            <a:endParaRPr lang="fi-FI"/>
          </a:p>
        </p:txBody>
      </p:sp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307084F-F61E-20A0-9E37-2358BDDB4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3" t="5231" r="345" b="21846"/>
          <a:stretch/>
        </p:blipFill>
        <p:spPr>
          <a:xfrm>
            <a:off x="2431337" y="2805464"/>
            <a:ext cx="6936234" cy="2915694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0A036AB6-13D3-828A-DC16-E7F392E9DCCF}"/>
              </a:ext>
            </a:extLst>
          </p:cNvPr>
          <p:cNvSpPr txBox="1"/>
          <p:nvPr/>
        </p:nvSpPr>
        <p:spPr>
          <a:xfrm>
            <a:off x="2341306" y="1880419"/>
            <a:ext cx="69686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27593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F83001-28C2-E615-5141-B4F735FFB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>
                <a:ea typeface="+mj-lt"/>
                <a:cs typeface="+mj-lt"/>
              </a:rPr>
              <a:t>2. Klikkaa hiiren oikeaa nappia ja valitse 'kopioi' </a:t>
            </a:r>
            <a:endParaRPr lang="fi-FI"/>
          </a:p>
        </p:txBody>
      </p:sp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748963D-37A7-2B2E-CB8C-2FD426F5A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38" r="173" b="-308"/>
          <a:stretch/>
        </p:blipFill>
        <p:spPr>
          <a:xfrm>
            <a:off x="2468208" y="2006593"/>
            <a:ext cx="7919276" cy="4231617"/>
          </a:xfrm>
        </p:spPr>
      </p:pic>
      <p:sp>
        <p:nvSpPr>
          <p:cNvPr id="5" name="Nuoli: Vasen 4">
            <a:extLst>
              <a:ext uri="{FF2B5EF4-FFF2-40B4-BE49-F238E27FC236}">
                <a16:creationId xmlns:a16="http://schemas.microsoft.com/office/drawing/2014/main" id="{60B463C4-727C-F90C-EA14-CE33D8B86541}"/>
              </a:ext>
            </a:extLst>
          </p:cNvPr>
          <p:cNvSpPr/>
          <p:nvPr/>
        </p:nvSpPr>
        <p:spPr>
          <a:xfrm>
            <a:off x="8775290" y="4461387"/>
            <a:ext cx="1130709" cy="2580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2549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89A774-ACBA-CD7E-D6AE-7E08ADD01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013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i-FI">
                <a:cs typeface="Angsana New"/>
              </a:rPr>
              <a:t>3. Klikkaa hiiren vasemmalla napilla kohtaa, jonne haluat tekstin kopioida. Näet kursorin vilkkuvan oikeassa kohdassa.</a:t>
            </a:r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E68BF04C-B64A-773C-93B2-3D98D7A78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5" t="8923" r="27634" b="7077"/>
          <a:stretch/>
        </p:blipFill>
        <p:spPr>
          <a:xfrm>
            <a:off x="6646918" y="2977528"/>
            <a:ext cx="4959537" cy="3260259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A0257E8-E5AB-A03B-1207-2930F4E97911}"/>
              </a:ext>
            </a:extLst>
          </p:cNvPr>
          <p:cNvSpPr txBox="1"/>
          <p:nvPr/>
        </p:nvSpPr>
        <p:spPr>
          <a:xfrm>
            <a:off x="1026241" y="3558048"/>
            <a:ext cx="506975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2800" dirty="0"/>
              <a:t>Klikkaa hiiren oikeaa nappia</a:t>
            </a:r>
          </a:p>
          <a:p>
            <a:pPr marL="285750" indent="-285750">
              <a:buFont typeface="Arial"/>
              <a:buChar char="•"/>
            </a:pPr>
            <a:r>
              <a:rPr lang="fi-FI" sz="2800" dirty="0"/>
              <a:t>Valitse 'Liitä'</a:t>
            </a:r>
          </a:p>
        </p:txBody>
      </p:sp>
      <p:sp>
        <p:nvSpPr>
          <p:cNvPr id="6" name="Nuoli: Vasen 5">
            <a:extLst>
              <a:ext uri="{FF2B5EF4-FFF2-40B4-BE49-F238E27FC236}">
                <a16:creationId xmlns:a16="http://schemas.microsoft.com/office/drawing/2014/main" id="{975B45DB-0EE7-8D59-F861-3CE1B01936A9}"/>
              </a:ext>
            </a:extLst>
          </p:cNvPr>
          <p:cNvSpPr/>
          <p:nvPr/>
        </p:nvSpPr>
        <p:spPr>
          <a:xfrm>
            <a:off x="10397612" y="4209436"/>
            <a:ext cx="725129" cy="1843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9395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4089C8-E0BA-EA52-0FB3-CE73D4CD5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>
                <a:cs typeface="Angsana New"/>
              </a:rPr>
              <a:t>Kopioiminen ja liittäminen näppäimistön pikakomennoilla</a:t>
            </a:r>
            <a:endParaRPr lang="fi-FI"/>
          </a:p>
        </p:txBody>
      </p:sp>
      <p:pic>
        <p:nvPicPr>
          <p:cNvPr id="4" name="Kuva 4" descr="Näppäimistön lähikuva">
            <a:extLst>
              <a:ext uri="{FF2B5EF4-FFF2-40B4-BE49-F238E27FC236}">
                <a16:creationId xmlns:a16="http://schemas.microsoft.com/office/drawing/2014/main" id="{183E329D-B812-B9F4-8716-A10343362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7700" y="2178050"/>
            <a:ext cx="6176599" cy="3998913"/>
          </a:xfrm>
        </p:spPr>
      </p:pic>
    </p:spTree>
    <p:extLst>
      <p:ext uri="{BB962C8B-B14F-4D97-AF65-F5344CB8AC3E}">
        <p14:creationId xmlns:p14="http://schemas.microsoft.com/office/powerpoint/2010/main" val="1999698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7B4ACF-2B37-B92D-F400-B2A437DF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58" y="104974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i-FI">
                <a:ea typeface="+mj-lt"/>
                <a:cs typeface="+mj-lt"/>
              </a:rPr>
              <a:t>1. Maalaa teksti pitämällä hiiren vasenta nappia pohjassa ja liikuttamalla sitä haluamasi tekstin päällä.</a:t>
            </a:r>
            <a:endParaRPr lang="fi-FI"/>
          </a:p>
        </p:txBody>
      </p:sp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307084F-F61E-20A0-9E37-2358BDDB4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3" t="5231" r="345" b="21846"/>
          <a:stretch/>
        </p:blipFill>
        <p:spPr>
          <a:xfrm>
            <a:off x="2431337" y="2805464"/>
            <a:ext cx="6936234" cy="2915694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0A036AB6-13D3-828A-DC16-E7F392E9DCCF}"/>
              </a:ext>
            </a:extLst>
          </p:cNvPr>
          <p:cNvSpPr txBox="1"/>
          <p:nvPr/>
        </p:nvSpPr>
        <p:spPr>
          <a:xfrm>
            <a:off x="2341306" y="1880419"/>
            <a:ext cx="69686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8107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3D0D9D-0D52-2E71-0AD1-DE8BB0B2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Angsana New"/>
              </a:rPr>
              <a:t>2. Paina näppäinyhdistelmää ctrl + C</a:t>
            </a:r>
            <a:endParaRPr lang="fi-FI"/>
          </a:p>
        </p:txBody>
      </p:sp>
      <p:pic>
        <p:nvPicPr>
          <p:cNvPr id="4" name="Kuva 4" descr="Kuva, joka sisältää kohteen teksti, näppäimistö, tietokone, elektroniikka&#10;&#10;Kuvaus luotu automaattisesti">
            <a:extLst>
              <a:ext uri="{FF2B5EF4-FFF2-40B4-BE49-F238E27FC236}">
                <a16:creationId xmlns:a16="http://schemas.microsoft.com/office/drawing/2014/main" id="{16F77C37-7156-8151-3266-6D6CE7C3D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878" r="-185" b="22921"/>
          <a:stretch/>
        </p:blipFill>
        <p:spPr>
          <a:xfrm>
            <a:off x="2374490" y="1968010"/>
            <a:ext cx="8217325" cy="4207066"/>
          </a:xfrm>
        </p:spPr>
      </p:pic>
      <p:sp>
        <p:nvSpPr>
          <p:cNvPr id="5" name="Ellipsi 4">
            <a:extLst>
              <a:ext uri="{FF2B5EF4-FFF2-40B4-BE49-F238E27FC236}">
                <a16:creationId xmlns:a16="http://schemas.microsoft.com/office/drawing/2014/main" id="{6FE81B26-3935-53C8-518A-6221E86A5922}"/>
              </a:ext>
            </a:extLst>
          </p:cNvPr>
          <p:cNvSpPr/>
          <p:nvPr/>
        </p:nvSpPr>
        <p:spPr>
          <a:xfrm>
            <a:off x="4553562" y="4645740"/>
            <a:ext cx="970936" cy="6390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28184EB4-778B-FC8E-9DF6-60A002914595}"/>
              </a:ext>
            </a:extLst>
          </p:cNvPr>
          <p:cNvSpPr/>
          <p:nvPr/>
        </p:nvSpPr>
        <p:spPr>
          <a:xfrm>
            <a:off x="1972595" y="5161934"/>
            <a:ext cx="1499419" cy="9217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0021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B296B3-CF75-6ADE-1F2D-953C3C5B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87" y="163968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i-FI">
                <a:ea typeface="+mj-lt"/>
                <a:cs typeface="+mj-lt"/>
              </a:rPr>
              <a:t>3. Klikkaa hiiren vasemmalla napilla kohtaa, jonne haluat tekstin kopioida. Näet kursorin vilkkuvan oikeassa kohdassa.</a:t>
            </a:r>
          </a:p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00D4B5-24D9-D12D-5E10-CE69C9C39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32269"/>
            <a:ext cx="10515600" cy="2744694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8817455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AnalogousFromDarkSeedRightStep">
      <a:dk1>
        <a:srgbClr val="000000"/>
      </a:dk1>
      <a:lt1>
        <a:srgbClr val="FFFFFF"/>
      </a:lt1>
      <a:dk2>
        <a:srgbClr val="311C1F"/>
      </a:dk2>
      <a:lt2>
        <a:srgbClr val="F0F3F1"/>
      </a:lt2>
      <a:accent1>
        <a:srgbClr val="C848AC"/>
      </a:accent1>
      <a:accent2>
        <a:srgbClr val="B63664"/>
      </a:accent2>
      <a:accent3>
        <a:srgbClr val="C84F48"/>
      </a:accent3>
      <a:accent4>
        <a:srgbClr val="B67236"/>
      </a:accent4>
      <a:accent5>
        <a:srgbClr val="B2A540"/>
      </a:accent5>
      <a:accent6>
        <a:srgbClr val="89AE34"/>
      </a:accent6>
      <a:hlink>
        <a:srgbClr val="4769C1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10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1" baseType="lpstr">
      <vt:lpstr>LuminousVTI</vt:lpstr>
      <vt:lpstr>Kopioiminen ja liittäminen</vt:lpstr>
      <vt:lpstr>Kopiominen ja liittäminen hiirellä</vt:lpstr>
      <vt:lpstr>1. Maalaa teksti pitämällä hiiren vasenta nappia pohjassa ja liikuttamalla sitä haluamasi tekstin päällä.</vt:lpstr>
      <vt:lpstr>2. Klikkaa hiiren oikeaa nappia ja valitse 'kopioi' </vt:lpstr>
      <vt:lpstr>3. Klikkaa hiiren vasemmalla napilla kohtaa, jonne haluat tekstin kopioida. Näet kursorin vilkkuvan oikeassa kohdassa.</vt:lpstr>
      <vt:lpstr>Kopioiminen ja liittäminen näppäimistön pikakomennoilla</vt:lpstr>
      <vt:lpstr>1. Maalaa teksti pitämällä hiiren vasenta nappia pohjassa ja liikuttamalla sitä haluamasi tekstin päällä.</vt:lpstr>
      <vt:lpstr>2. Paina näppäinyhdistelmää ctrl + C</vt:lpstr>
      <vt:lpstr>3. Klikkaa hiiren vasemmalla napilla kohtaa, jonne haluat tekstin kopioida. Näet kursorin vilkkuvan oikeassa kohdassa. </vt:lpstr>
      <vt:lpstr>2. Paina näppäinyhdistelmää ctrl + V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/>
  <cp:revision>111</cp:revision>
  <dcterms:created xsi:type="dcterms:W3CDTF">2022-12-07T06:23:50Z</dcterms:created>
  <dcterms:modified xsi:type="dcterms:W3CDTF">2022-12-07T06:52:41Z</dcterms:modified>
</cp:coreProperties>
</file>