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713" r:id="rId5"/>
    <p:sldMasterId id="2147483728" r:id="rId6"/>
    <p:sldMasterId id="2147483740" r:id="rId7"/>
    <p:sldMasterId id="2147483752" r:id="rId8"/>
  </p:sldMasterIdLst>
  <p:notesMasterIdLst>
    <p:notesMasterId r:id="rId26"/>
  </p:notesMasterIdLst>
  <p:sldIdLst>
    <p:sldId id="305" r:id="rId9"/>
    <p:sldId id="318" r:id="rId10"/>
    <p:sldId id="319" r:id="rId11"/>
    <p:sldId id="321" r:id="rId12"/>
    <p:sldId id="343" r:id="rId13"/>
    <p:sldId id="259" r:id="rId14"/>
    <p:sldId id="344" r:id="rId15"/>
    <p:sldId id="336" r:id="rId16"/>
    <p:sldId id="345" r:id="rId17"/>
    <p:sldId id="346" r:id="rId18"/>
    <p:sldId id="337" r:id="rId19"/>
    <p:sldId id="341" r:id="rId20"/>
    <p:sldId id="339" r:id="rId21"/>
    <p:sldId id="347" r:id="rId22"/>
    <p:sldId id="256" r:id="rId23"/>
    <p:sldId id="258" r:id="rId24"/>
    <p:sldId id="328" r:id="rId25"/>
  </p:sldIdLst>
  <p:sldSz cx="12192000" cy="6858000"/>
  <p:notesSz cx="6858000" cy="9144000"/>
  <p:defaultTextStyle>
    <a:defPPr>
      <a:defRPr lang="fi-FI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96"/>
    <a:srgbClr val="0E7FBE"/>
    <a:srgbClr val="ABD9EB"/>
    <a:srgbClr val="88C8E3"/>
    <a:srgbClr val="80CDE8"/>
    <a:srgbClr val="84BF41"/>
    <a:srgbClr val="00AD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5F3593-D3E9-45F8-B7F7-64B5766FB298}" v="2" dt="2026-08-31T05:52:32.7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vinainen Katja" userId="5d455824-834b-45e9-a80a-d33f040af937" providerId="ADAL" clId="{2869C8C7-7C9A-48C9-8232-E14BB264E589}"/>
    <pc:docChg chg="undo custSel addSld modSld sldOrd">
      <pc:chgData name="Savinainen Katja" userId="5d455824-834b-45e9-a80a-d33f040af937" providerId="ADAL" clId="{2869C8C7-7C9A-48C9-8232-E14BB264E589}" dt="2026-08-31T05:52:55.884" v="1369" actId="14100"/>
      <pc:docMkLst>
        <pc:docMk/>
      </pc:docMkLst>
      <pc:sldChg chg="add">
        <pc:chgData name="Savinainen Katja" userId="5d455824-834b-45e9-a80a-d33f040af937" providerId="ADAL" clId="{2869C8C7-7C9A-48C9-8232-E14BB264E589}" dt="2026-08-24T09:53:43.598" v="1090"/>
        <pc:sldMkLst>
          <pc:docMk/>
          <pc:sldMk cId="3260772683" sldId="256"/>
        </pc:sldMkLst>
      </pc:sldChg>
      <pc:sldChg chg="add">
        <pc:chgData name="Savinainen Katja" userId="5d455824-834b-45e9-a80a-d33f040af937" providerId="ADAL" clId="{2869C8C7-7C9A-48C9-8232-E14BB264E589}" dt="2026-08-24T09:53:43.598" v="1090"/>
        <pc:sldMkLst>
          <pc:docMk/>
          <pc:sldMk cId="1104400062" sldId="258"/>
        </pc:sldMkLst>
      </pc:sldChg>
      <pc:sldChg chg="add">
        <pc:chgData name="Savinainen Katja" userId="5d455824-834b-45e9-a80a-d33f040af937" providerId="ADAL" clId="{2869C8C7-7C9A-48C9-8232-E14BB264E589}" dt="2026-08-24T13:58:50.139" v="1091"/>
        <pc:sldMkLst>
          <pc:docMk/>
          <pc:sldMk cId="2107416606" sldId="259"/>
        </pc:sldMkLst>
      </pc:sldChg>
      <pc:sldChg chg="modSp mod">
        <pc:chgData name="Savinainen Katja" userId="5d455824-834b-45e9-a80a-d33f040af937" providerId="ADAL" clId="{2869C8C7-7C9A-48C9-8232-E14BB264E589}" dt="2026-08-31T05:52:55.884" v="1369" actId="14100"/>
        <pc:sldMkLst>
          <pc:docMk/>
          <pc:sldMk cId="162063089" sldId="305"/>
        </pc:sldMkLst>
        <pc:spChg chg="mod">
          <ac:chgData name="Savinainen Katja" userId="5d455824-834b-45e9-a80a-d33f040af937" providerId="ADAL" clId="{2869C8C7-7C9A-48C9-8232-E14BB264E589}" dt="2026-08-31T05:52:55.884" v="1369" actId="14100"/>
          <ac:spMkLst>
            <pc:docMk/>
            <pc:sldMk cId="162063089" sldId="305"/>
            <ac:spMk id="3" creationId="{B62FCAC5-4382-82DD-4F9E-689CDF1F286F}"/>
          </ac:spMkLst>
        </pc:spChg>
      </pc:sldChg>
      <pc:sldChg chg="modSp add mod">
        <pc:chgData name="Savinainen Katja" userId="5d455824-834b-45e9-a80a-d33f040af937" providerId="ADAL" clId="{2869C8C7-7C9A-48C9-8232-E14BB264E589}" dt="2026-08-18T14:10:59.577" v="951" actId="1076"/>
        <pc:sldMkLst>
          <pc:docMk/>
          <pc:sldMk cId="2037612182" sldId="318"/>
        </pc:sldMkLst>
        <pc:spChg chg="mod">
          <ac:chgData name="Savinainen Katja" userId="5d455824-834b-45e9-a80a-d33f040af937" providerId="ADAL" clId="{2869C8C7-7C9A-48C9-8232-E14BB264E589}" dt="2026-08-18T14:10:55.296" v="950" actId="1076"/>
          <ac:spMkLst>
            <pc:docMk/>
            <pc:sldMk cId="2037612182" sldId="318"/>
            <ac:spMk id="2" creationId="{A2DE5CAE-7654-5CCA-AC91-758B8237C012}"/>
          </ac:spMkLst>
        </pc:spChg>
        <pc:spChg chg="mod">
          <ac:chgData name="Savinainen Katja" userId="5d455824-834b-45e9-a80a-d33f040af937" providerId="ADAL" clId="{2869C8C7-7C9A-48C9-8232-E14BB264E589}" dt="2026-08-18T14:10:59.577" v="951" actId="1076"/>
          <ac:spMkLst>
            <pc:docMk/>
            <pc:sldMk cId="2037612182" sldId="318"/>
            <ac:spMk id="3" creationId="{44A7CB58-F94C-5F99-011B-D6883CB764BB}"/>
          </ac:spMkLst>
        </pc:spChg>
        <pc:spChg chg="mod">
          <ac:chgData name="Savinainen Katja" userId="5d455824-834b-45e9-a80a-d33f040af937" providerId="ADAL" clId="{2869C8C7-7C9A-48C9-8232-E14BB264E589}" dt="2026-08-18T12:22:42.897" v="525" actId="1076"/>
          <ac:spMkLst>
            <pc:docMk/>
            <pc:sldMk cId="2037612182" sldId="318"/>
            <ac:spMk id="5" creationId="{62C16701-48AC-81ED-E5AB-082601B7B836}"/>
          </ac:spMkLst>
        </pc:spChg>
      </pc:sldChg>
      <pc:sldChg chg="delSp modSp add mod">
        <pc:chgData name="Savinainen Katja" userId="5d455824-834b-45e9-a80a-d33f040af937" providerId="ADAL" clId="{2869C8C7-7C9A-48C9-8232-E14BB264E589}" dt="2026-08-18T12:52:47.899" v="803" actId="1076"/>
        <pc:sldMkLst>
          <pc:docMk/>
          <pc:sldMk cId="857727560" sldId="319"/>
        </pc:sldMkLst>
        <pc:spChg chg="mod">
          <ac:chgData name="Savinainen Katja" userId="5d455824-834b-45e9-a80a-d33f040af937" providerId="ADAL" clId="{2869C8C7-7C9A-48C9-8232-E14BB264E589}" dt="2026-08-18T12:52:32.655" v="799" actId="14100"/>
          <ac:spMkLst>
            <pc:docMk/>
            <pc:sldMk cId="857727560" sldId="319"/>
            <ac:spMk id="2" creationId="{A2DE5CAE-7654-5CCA-AC91-758B8237C012}"/>
          </ac:spMkLst>
        </pc:spChg>
        <pc:spChg chg="mod">
          <ac:chgData name="Savinainen Katja" userId="5d455824-834b-45e9-a80a-d33f040af937" providerId="ADAL" clId="{2869C8C7-7C9A-48C9-8232-E14BB264E589}" dt="2026-08-18T12:52:47.899" v="803" actId="1076"/>
          <ac:spMkLst>
            <pc:docMk/>
            <pc:sldMk cId="857727560" sldId="319"/>
            <ac:spMk id="3" creationId="{44A7CB58-F94C-5F99-011B-D6883CB764BB}"/>
          </ac:spMkLst>
        </pc:spChg>
      </pc:sldChg>
      <pc:sldChg chg="modSp add mod">
        <pc:chgData name="Savinainen Katja" userId="5d455824-834b-45e9-a80a-d33f040af937" providerId="ADAL" clId="{2869C8C7-7C9A-48C9-8232-E14BB264E589}" dt="2026-08-18T12:58:22.583" v="944" actId="1076"/>
        <pc:sldMkLst>
          <pc:docMk/>
          <pc:sldMk cId="39352266" sldId="321"/>
        </pc:sldMkLst>
        <pc:spChg chg="mod">
          <ac:chgData name="Savinainen Katja" userId="5d455824-834b-45e9-a80a-d33f040af937" providerId="ADAL" clId="{2869C8C7-7C9A-48C9-8232-E14BB264E589}" dt="2026-08-18T12:56:19.164" v="866" actId="1076"/>
          <ac:spMkLst>
            <pc:docMk/>
            <pc:sldMk cId="39352266" sldId="321"/>
            <ac:spMk id="2" creationId="{79BED5BA-173C-5111-EAB2-D8AC2BE22418}"/>
          </ac:spMkLst>
        </pc:spChg>
        <pc:spChg chg="mod">
          <ac:chgData name="Savinainen Katja" userId="5d455824-834b-45e9-a80a-d33f040af937" providerId="ADAL" clId="{2869C8C7-7C9A-48C9-8232-E14BB264E589}" dt="2026-08-18T12:58:22.583" v="944" actId="1076"/>
          <ac:spMkLst>
            <pc:docMk/>
            <pc:sldMk cId="39352266" sldId="321"/>
            <ac:spMk id="3" creationId="{A4BE991A-54CE-8BD1-36D2-D706E9F17C10}"/>
          </ac:spMkLst>
        </pc:spChg>
      </pc:sldChg>
      <pc:sldChg chg="modSp mod">
        <pc:chgData name="Savinainen Katja" userId="5d455824-834b-45e9-a80a-d33f040af937" providerId="ADAL" clId="{2869C8C7-7C9A-48C9-8232-E14BB264E589}" dt="2026-08-18T11:56:15.223" v="109" actId="14100"/>
        <pc:sldMkLst>
          <pc:docMk/>
          <pc:sldMk cId="3626866987" sldId="336"/>
        </pc:sldMkLst>
        <pc:spChg chg="mod">
          <ac:chgData name="Savinainen Katja" userId="5d455824-834b-45e9-a80a-d33f040af937" providerId="ADAL" clId="{2869C8C7-7C9A-48C9-8232-E14BB264E589}" dt="2026-08-18T11:56:15.223" v="109" actId="14100"/>
          <ac:spMkLst>
            <pc:docMk/>
            <pc:sldMk cId="3626866987" sldId="336"/>
            <ac:spMk id="6" creationId="{4738C034-B443-AE15-C0BB-775CF032233B}"/>
          </ac:spMkLst>
        </pc:spChg>
      </pc:sldChg>
      <pc:sldChg chg="modSp mod">
        <pc:chgData name="Savinainen Katja" userId="5d455824-834b-45e9-a80a-d33f040af937" providerId="ADAL" clId="{2869C8C7-7C9A-48C9-8232-E14BB264E589}" dt="2026-08-24T09:52:57.932" v="1087" actId="12"/>
        <pc:sldMkLst>
          <pc:docMk/>
          <pc:sldMk cId="2767023526" sldId="337"/>
        </pc:sldMkLst>
        <pc:spChg chg="mod">
          <ac:chgData name="Savinainen Katja" userId="5d455824-834b-45e9-a80a-d33f040af937" providerId="ADAL" clId="{2869C8C7-7C9A-48C9-8232-E14BB264E589}" dt="2026-08-24T09:52:57.932" v="1087" actId="12"/>
          <ac:spMkLst>
            <pc:docMk/>
            <pc:sldMk cId="2767023526" sldId="337"/>
            <ac:spMk id="6" creationId="{559B04E1-6A74-D89F-2C0F-2F2E73D37D12}"/>
          </ac:spMkLst>
        </pc:spChg>
      </pc:sldChg>
      <pc:sldChg chg="modSp mod">
        <pc:chgData name="Savinainen Katja" userId="5d455824-834b-45e9-a80a-d33f040af937" providerId="ADAL" clId="{2869C8C7-7C9A-48C9-8232-E14BB264E589}" dt="2026-08-18T13:04:23.160" v="948" actId="1076"/>
        <pc:sldMkLst>
          <pc:docMk/>
          <pc:sldMk cId="2160492283" sldId="339"/>
        </pc:sldMkLst>
        <pc:spChg chg="mod">
          <ac:chgData name="Savinainen Katja" userId="5d455824-834b-45e9-a80a-d33f040af937" providerId="ADAL" clId="{2869C8C7-7C9A-48C9-8232-E14BB264E589}" dt="2026-08-18T13:04:23.160" v="948" actId="1076"/>
          <ac:spMkLst>
            <pc:docMk/>
            <pc:sldMk cId="2160492283" sldId="339"/>
            <ac:spMk id="6" creationId="{D29A32CC-A992-7D31-7020-E3F9DC4B0A56}"/>
          </ac:spMkLst>
        </pc:spChg>
      </pc:sldChg>
      <pc:sldChg chg="modSp mod">
        <pc:chgData name="Savinainen Katja" userId="5d455824-834b-45e9-a80a-d33f040af937" providerId="ADAL" clId="{2869C8C7-7C9A-48C9-8232-E14BB264E589}" dt="2026-08-18T11:55:44.175" v="108" actId="1076"/>
        <pc:sldMkLst>
          <pc:docMk/>
          <pc:sldMk cId="3002735636" sldId="341"/>
        </pc:sldMkLst>
        <pc:spChg chg="mod">
          <ac:chgData name="Savinainen Katja" userId="5d455824-834b-45e9-a80a-d33f040af937" providerId="ADAL" clId="{2869C8C7-7C9A-48C9-8232-E14BB264E589}" dt="2026-08-18T11:55:44.175" v="108" actId="1076"/>
          <ac:spMkLst>
            <pc:docMk/>
            <pc:sldMk cId="3002735636" sldId="341"/>
            <ac:spMk id="6" creationId="{D6377890-C590-DEE9-2D47-49304D50D9BC}"/>
          </ac:spMkLst>
        </pc:spChg>
        <pc:spChg chg="mod">
          <ac:chgData name="Savinainen Katja" userId="5d455824-834b-45e9-a80a-d33f040af937" providerId="ADAL" clId="{2869C8C7-7C9A-48C9-8232-E14BB264E589}" dt="2026-08-18T11:55:38.880" v="107" actId="1076"/>
          <ac:spMkLst>
            <pc:docMk/>
            <pc:sldMk cId="3002735636" sldId="341"/>
            <ac:spMk id="8" creationId="{EC8C9C8B-3B50-5F38-314E-E2AD70B7537F}"/>
          </ac:spMkLst>
        </pc:spChg>
      </pc:sldChg>
      <pc:sldChg chg="modSp mod">
        <pc:chgData name="Savinainen Katja" userId="5d455824-834b-45e9-a80a-d33f040af937" providerId="ADAL" clId="{2869C8C7-7C9A-48C9-8232-E14BB264E589}" dt="2026-08-18T12:58:58.397" v="946" actId="1076"/>
        <pc:sldMkLst>
          <pc:docMk/>
          <pc:sldMk cId="973060738" sldId="343"/>
        </pc:sldMkLst>
        <pc:spChg chg="mod">
          <ac:chgData name="Savinainen Katja" userId="5d455824-834b-45e9-a80a-d33f040af937" providerId="ADAL" clId="{2869C8C7-7C9A-48C9-8232-E14BB264E589}" dt="2026-08-18T12:58:58.397" v="946" actId="1076"/>
          <ac:spMkLst>
            <pc:docMk/>
            <pc:sldMk cId="973060738" sldId="343"/>
            <ac:spMk id="6" creationId="{74220FD6-B693-4F75-0740-0C223B8EE368}"/>
          </ac:spMkLst>
        </pc:spChg>
        <pc:spChg chg="mod">
          <ac:chgData name="Savinainen Katja" userId="5d455824-834b-45e9-a80a-d33f040af937" providerId="ADAL" clId="{2869C8C7-7C9A-48C9-8232-E14BB264E589}" dt="2026-08-18T12:58:55.174" v="945" actId="1076"/>
          <ac:spMkLst>
            <pc:docMk/>
            <pc:sldMk cId="973060738" sldId="343"/>
            <ac:spMk id="8" creationId="{187F6CC8-229A-1D7F-576A-7D5099F315EF}"/>
          </ac:spMkLst>
        </pc:spChg>
      </pc:sldChg>
      <pc:sldChg chg="mod ord modShow">
        <pc:chgData name="Savinainen Katja" userId="5d455824-834b-45e9-a80a-d33f040af937" providerId="ADAL" clId="{2869C8C7-7C9A-48C9-8232-E14BB264E589}" dt="2026-08-24T09:53:26.185" v="1089"/>
        <pc:sldMkLst>
          <pc:docMk/>
          <pc:sldMk cId="1459741794" sldId="344"/>
        </pc:sldMkLst>
      </pc:sldChg>
      <pc:sldChg chg="addSp delSp modSp mod modClrScheme chgLayout">
        <pc:chgData name="Savinainen Katja" userId="5d455824-834b-45e9-a80a-d33f040af937" providerId="ADAL" clId="{2869C8C7-7C9A-48C9-8232-E14BB264E589}" dt="2026-08-18T12:13:23.414" v="196" actId="14100"/>
        <pc:sldMkLst>
          <pc:docMk/>
          <pc:sldMk cId="3419327392" sldId="346"/>
        </pc:sldMkLst>
        <pc:spChg chg="mod ord">
          <ac:chgData name="Savinainen Katja" userId="5d455824-834b-45e9-a80a-d33f040af937" providerId="ADAL" clId="{2869C8C7-7C9A-48C9-8232-E14BB264E589}" dt="2026-08-18T11:54:23.803" v="99" actId="700"/>
          <ac:spMkLst>
            <pc:docMk/>
            <pc:sldMk cId="3419327392" sldId="346"/>
            <ac:spMk id="4" creationId="{46871F16-1E3A-0FD5-D27F-3D16FDD18E30}"/>
          </ac:spMkLst>
        </pc:spChg>
        <pc:spChg chg="mod ord">
          <ac:chgData name="Savinainen Katja" userId="5d455824-834b-45e9-a80a-d33f040af937" providerId="ADAL" clId="{2869C8C7-7C9A-48C9-8232-E14BB264E589}" dt="2026-08-18T11:55:03.065" v="106" actId="14100"/>
          <ac:spMkLst>
            <pc:docMk/>
            <pc:sldMk cId="3419327392" sldId="346"/>
            <ac:spMk id="6" creationId="{1A2AFC41-368F-9FEB-1E43-A65518BED93C}"/>
          </ac:spMkLst>
        </pc:spChg>
        <pc:spChg chg="mod ord">
          <ac:chgData name="Savinainen Katja" userId="5d455824-834b-45e9-a80a-d33f040af937" providerId="ADAL" clId="{2869C8C7-7C9A-48C9-8232-E14BB264E589}" dt="2026-08-18T11:54:38.384" v="103" actId="1076"/>
          <ac:spMkLst>
            <pc:docMk/>
            <pc:sldMk cId="3419327392" sldId="346"/>
            <ac:spMk id="8" creationId="{3D5D0CC3-809D-575C-8F3D-ACD5D406CC6C}"/>
          </ac:spMkLst>
        </pc:spChg>
        <pc:picChg chg="add mod">
          <ac:chgData name="Savinainen Katja" userId="5d455824-834b-45e9-a80a-d33f040af937" providerId="ADAL" clId="{2869C8C7-7C9A-48C9-8232-E14BB264E589}" dt="2026-08-18T12:13:23.414" v="196" actId="14100"/>
          <ac:picMkLst>
            <pc:docMk/>
            <pc:sldMk cId="3419327392" sldId="346"/>
            <ac:picMk id="14" creationId="{B3A5295C-2FDB-6A14-5F5D-108A3CAB0473}"/>
          </ac:picMkLst>
        </pc:picChg>
      </pc:sldChg>
      <pc:sldChg chg="addSp modSp new mod">
        <pc:chgData name="Savinainen Katja" userId="5d455824-834b-45e9-a80a-d33f040af937" providerId="ADAL" clId="{2869C8C7-7C9A-48C9-8232-E14BB264E589}" dt="2026-08-24T14:10:24.672" v="1325" actId="12"/>
        <pc:sldMkLst>
          <pc:docMk/>
          <pc:sldMk cId="2190746446" sldId="347"/>
        </pc:sldMkLst>
        <pc:spChg chg="add mod">
          <ac:chgData name="Savinainen Katja" userId="5d455824-834b-45e9-a80a-d33f040af937" providerId="ADAL" clId="{2869C8C7-7C9A-48C9-8232-E14BB264E589}" dt="2026-08-24T14:10:24.672" v="1325" actId="12"/>
          <ac:spMkLst>
            <pc:docMk/>
            <pc:sldMk cId="2190746446" sldId="347"/>
            <ac:spMk id="5" creationId="{59043093-2410-EC42-7AC4-AB1864F178A7}"/>
          </ac:spMkLst>
        </pc:spChg>
        <pc:picChg chg="add mod">
          <ac:chgData name="Savinainen Katja" userId="5d455824-834b-45e9-a80a-d33f040af937" providerId="ADAL" clId="{2869C8C7-7C9A-48C9-8232-E14BB264E589}" dt="2026-08-24T14:09:09.968" v="1097" actId="14100"/>
          <ac:picMkLst>
            <pc:docMk/>
            <pc:sldMk cId="2190746446" sldId="347"/>
            <ac:picMk id="4" creationId="{D7ABF70E-4009-C220-4417-E3960D16A40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CE7E-6E86-C042-A5E2-25A46B3C386A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D00FF-EE06-A746-B168-918D6BB36FB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762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jpeg"/><Relationship Id="rId9" Type="http://schemas.openxmlformats.org/officeDocument/2006/relationships/image" Target="../media/image20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068649" cy="1511223"/>
          </a:xfrm>
        </p:spPr>
        <p:txBody>
          <a:bodyPr anchor="b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B0C921-2328-8D4C-9B3A-2174D953A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908" y="2381208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094E748-5419-BE6A-C394-F3DDBFDD99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8283"/>
          <a:stretch/>
        </p:blipFill>
        <p:spPr>
          <a:xfrm>
            <a:off x="0" y="3050809"/>
            <a:ext cx="10439400" cy="3807191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18B54729-2147-BD8C-0034-87AC14140B5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931506" y="507675"/>
            <a:ext cx="2383367" cy="23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47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untomessut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0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099535FD-3F6A-B39E-5BC7-E88CC5978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745" t="-949" r="10392" b="6940"/>
          <a:stretch/>
        </p:blipFill>
        <p:spPr>
          <a:xfrm>
            <a:off x="0" y="528321"/>
            <a:ext cx="4024745" cy="6329679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2832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B1A6A97B-61BF-77F7-A034-952783114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E510A20B-E3D4-A126-7FAF-BFB664C686E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-3420" t="6239" r="-8158" b="-1"/>
          <a:stretch/>
        </p:blipFill>
        <p:spPr>
          <a:xfrm>
            <a:off x="1191491" y="0"/>
            <a:ext cx="1729618" cy="140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38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s työpaikk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2" name="Picture 11" descr="A group of people on a bench&#10;&#10;Description automatically generated with low confidence">
            <a:extLst>
              <a:ext uri="{FF2B5EF4-FFF2-40B4-BE49-F238E27FC236}">
                <a16:creationId xmlns:a16="http://schemas.microsoft.com/office/drawing/2014/main" id="{98E63D1D-C38B-D55C-DBEB-50D3DA7852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18" t="494"/>
          <a:stretch/>
        </p:blipFill>
        <p:spPr>
          <a:xfrm>
            <a:off x="-1" y="668867"/>
            <a:ext cx="4314815" cy="6189133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2832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08015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ttö ja koir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159999" y="2350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7414" y="509522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7414" y="1815713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13" name="Kuva 12" descr="Kuva, joka sisältää kohteen koira, vaate, animaatio&#10;&#10;Kuvaus luotu automaattisesti">
            <a:extLst>
              <a:ext uri="{FF2B5EF4-FFF2-40B4-BE49-F238E27FC236}">
                <a16:creationId xmlns:a16="http://schemas.microsoft.com/office/drawing/2014/main" id="{789E340B-C8D0-FC72-7940-F1F771AA5A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65694" y="136524"/>
            <a:ext cx="6025253" cy="6018037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8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innity kuntaasi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CF1A7CD-8843-9C81-EF65-87A6650812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508" r="-804" b="5362"/>
          <a:stretch/>
        </p:blipFill>
        <p:spPr>
          <a:xfrm>
            <a:off x="0" y="4448291"/>
            <a:ext cx="10033000" cy="240970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DDD3544-488C-2122-9763-817AAA98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7351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iinnity kuntaasi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DDD3544-488C-2122-9763-817AAA98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8" name="Kuva 7" descr="Kuva, joka sisältää kohteen Animaatio, pikseli&#10;&#10;Kuvaus luotu automaattisesti">
            <a:extLst>
              <a:ext uri="{FF2B5EF4-FFF2-40B4-BE49-F238E27FC236}">
                <a16:creationId xmlns:a16="http://schemas.microsoft.com/office/drawing/2014/main" id="{45E9B95E-AE23-1D0B-03A0-440CF296650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42500" y="3634774"/>
            <a:ext cx="9234208" cy="339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5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lmasto ja energia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1" name="Picture 10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8CE3215D-035D-94C5-A268-E0017D04C0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502" b="317"/>
          <a:stretch/>
        </p:blipFill>
        <p:spPr>
          <a:xfrm>
            <a:off x="0" y="4940902"/>
            <a:ext cx="9931606" cy="1917098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317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dia Paras tyopaik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2" name="Picture 11" descr="A picture containing text, indoor, several&#10;&#10;Description automatically generated">
            <a:extLst>
              <a:ext uri="{FF2B5EF4-FFF2-40B4-BE49-F238E27FC236}">
                <a16:creationId xmlns:a16="http://schemas.microsoft.com/office/drawing/2014/main" id="{BC59F628-94F0-478E-80CD-565F6088FF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89" b="1344"/>
          <a:stretch/>
        </p:blipFill>
        <p:spPr>
          <a:xfrm>
            <a:off x="0" y="2396180"/>
            <a:ext cx="10404763" cy="44618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C039E1-1765-B957-FB0C-3955C58D8A7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88473" y="976745"/>
            <a:ext cx="2867556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17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äliotsikkodia Ilmasto ja energ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42BCCA36-8510-CC2D-1214-8D577A7DD4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99" y="2478231"/>
            <a:ext cx="11010592" cy="43797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0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äliotsikkodia Asuntomess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3" name="Picture 12" descr="A person riding a scooter&#10;&#10;Description automatically generated with medium confidence">
            <a:extLst>
              <a:ext uri="{FF2B5EF4-FFF2-40B4-BE49-F238E27FC236}">
                <a16:creationId xmlns:a16="http://schemas.microsoft.com/office/drawing/2014/main" id="{E62AA966-1915-85A9-8DCD-F4A55134C1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-86" b="7534"/>
          <a:stretch/>
        </p:blipFill>
        <p:spPr>
          <a:xfrm>
            <a:off x="0" y="2315003"/>
            <a:ext cx="10972800" cy="45429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11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äliotsikkodia Kiinnity kuntaa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10" name="Picture 9" descr="A screenshot of a video game&#10;&#10;Description automatically generated">
            <a:extLst>
              <a:ext uri="{FF2B5EF4-FFF2-40B4-BE49-F238E27FC236}">
                <a16:creationId xmlns:a16="http://schemas.microsoft.com/office/drawing/2014/main" id="{15F52ABF-6B6B-5998-15DA-576177585E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43" r="14485"/>
          <a:stretch/>
        </p:blipFill>
        <p:spPr>
          <a:xfrm>
            <a:off x="-1" y="2407298"/>
            <a:ext cx="10851503" cy="4450702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DD8586-F2BE-B928-9562-F2807B8C8C7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283199" y="1415284"/>
            <a:ext cx="2867556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85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8695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ksi palstainen ilman kuv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>
            <a:extLst>
              <a:ext uri="{FF2B5EF4-FFF2-40B4-BE49-F238E27FC236}">
                <a16:creationId xmlns:a16="http://schemas.microsoft.com/office/drawing/2014/main" id="{B06CF7D6-1ABF-F972-28BF-A47B930E1479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9007830C-A3BC-A487-E8F7-E4BEC526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3B487C0D-ACE8-139A-8DDB-EDDD4195D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466E9C0B-0872-22C8-AF8C-F354F1F9B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grpSp>
        <p:nvGrpSpPr>
          <p:cNvPr id="8" name="Group 17">
            <a:extLst>
              <a:ext uri="{FF2B5EF4-FFF2-40B4-BE49-F238E27FC236}">
                <a16:creationId xmlns:a16="http://schemas.microsoft.com/office/drawing/2014/main" id="{26A3B399-8EB0-1950-68CC-782661CA1D18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F71A3ECB-EC19-598C-CC64-64B8B53B363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3A377EB-EC5E-0E57-0310-F172B52BD8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07C1706-6DD9-C69B-DE63-1A071C3C8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7052733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046573-BBAE-4DED-6ADA-D19C4D174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63365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 palsta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31.8.2026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4B411-2673-D237-0225-0FE3212AA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7052733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Otsikko 1">
            <a:extLst>
              <a:ext uri="{FF2B5EF4-FFF2-40B4-BE49-F238E27FC236}">
                <a16:creationId xmlns:a16="http://schemas.microsoft.com/office/drawing/2014/main" id="{4549D345-C3C1-D9E9-63B0-78E81F4D4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3254665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31.8.2026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14817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094E748-5419-BE6A-C394-F3DDBFDD99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8283"/>
          <a:stretch/>
        </p:blipFill>
        <p:spPr>
          <a:xfrm>
            <a:off x="0" y="3050809"/>
            <a:ext cx="10439400" cy="3807191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F050EB40-C123-49B3-55C9-636F6903A1B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533551" y="290509"/>
            <a:ext cx="2495787" cy="2623776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B8FB4EF1-BAAA-40D1-78A5-6F524B0A172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975358" y="2187087"/>
            <a:ext cx="622347" cy="616155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F2F3BBA4-400F-3128-1A70-18D9045546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637153" y="2211017"/>
            <a:ext cx="609962" cy="609962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5277232" y="2180895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6027407" y="2307402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  <p:pic>
        <p:nvPicPr>
          <p:cNvPr id="2" name="Sisällön paikkamerkki 3" descr="Kuva, joka sisältää kohteen kuvakaappaus, puu, Animoidut lastenohjelmat, animaatio&#10;&#10;Kuvaus luotu automaattisesti">
            <a:extLst>
              <a:ext uri="{FF2B5EF4-FFF2-40B4-BE49-F238E27FC236}">
                <a16:creationId xmlns:a16="http://schemas.microsoft.com/office/drawing/2014/main" id="{D88ED5D6-ED5D-5D1E-0246-2ADEDA4F2AC7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41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kuv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6197" y="55091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6600" y="1913948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61E8AFDF-01D9-00C2-46A7-8FB6E49FBE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3468" r="16754"/>
          <a:stretch/>
        </p:blipFill>
        <p:spPr>
          <a:xfrm>
            <a:off x="123614" y="0"/>
            <a:ext cx="3286538" cy="5497927"/>
          </a:xfrm>
          <a:prstGeom prst="rect">
            <a:avLst/>
          </a:prstGeom>
          <a:noFill/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09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_3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238" y="580066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7238" y="1913947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2" name="Kuvan paikkamerkki 6" descr="Kuva, joka sisältää kohteen clipart, animaatio, kuvitus, Animoidut lastenohjelmat&#10;&#10;Kuvaus luotu automaattisesti">
            <a:extLst>
              <a:ext uri="{FF2B5EF4-FFF2-40B4-BE49-F238E27FC236}">
                <a16:creationId xmlns:a16="http://schemas.microsoft.com/office/drawing/2014/main" id="{A7D20A71-0610-DD7E-7D0E-4CC8119E5D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6889" t="-46" r="47112" b="46"/>
          <a:stretch/>
        </p:blipFill>
        <p:spPr>
          <a:xfrm>
            <a:off x="-1253430" y="106929"/>
            <a:ext cx="3740090" cy="6256658"/>
          </a:xfrm>
          <a:prstGeom prst="rect">
            <a:avLst/>
          </a:prstGeom>
          <a:noFill/>
        </p:spPr>
      </p:pic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54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ä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7">
            <a:extLst>
              <a:ext uri="{FF2B5EF4-FFF2-40B4-BE49-F238E27FC236}">
                <a16:creationId xmlns:a16="http://schemas.microsoft.com/office/drawing/2014/main" id="{5601FF9E-24BD-07FF-4FFF-FAAA994631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4689" r="24689"/>
          <a:stretch/>
        </p:blipFill>
        <p:spPr>
          <a:xfrm>
            <a:off x="-1" y="-18503"/>
            <a:ext cx="12193329" cy="6861924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A3E651-0DFB-A6CB-7106-17FC4C967685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3669" y="1183265"/>
            <a:ext cx="9219351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050579" y="-37235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26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ä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4">
            <a:extLst>
              <a:ext uri="{FF2B5EF4-FFF2-40B4-BE49-F238E27FC236}">
                <a16:creationId xmlns:a16="http://schemas.microsoft.com/office/drawing/2014/main" id="{F50C14DC-2950-52C2-9A25-B8723882F1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3" r="23"/>
          <a:stretch/>
        </p:blipFill>
        <p:spPr>
          <a:xfrm>
            <a:off x="10963" y="-5828"/>
            <a:ext cx="12191999" cy="6861176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3124" y="659635"/>
            <a:ext cx="9219351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16551096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tsikkodia neg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334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071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148BAE47-24ED-CA15-32D0-2198B14AF4E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4099559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8969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9016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476266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133967" cy="116395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67673" y="1988360"/>
            <a:ext cx="4504494" cy="407491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A06318D-CCDF-C6AD-709E-CFF27D8F625F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2068140"/>
            <a:ext cx="4265155" cy="373124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2789C9-AF6E-D5F7-A749-B167CE14A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336935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89016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189016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1672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278288"/>
            <a:ext cx="4097866" cy="171647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3994759"/>
            <a:ext cx="4097866" cy="239731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2326735"/>
            <a:ext cx="3441227" cy="409829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914400" y="-1"/>
            <a:ext cx="7422292" cy="203029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2600347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8344" y="786036"/>
            <a:ext cx="5232918" cy="154069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2850293"/>
            <a:ext cx="3890317" cy="3541786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917990" y="2850293"/>
            <a:ext cx="3529614" cy="3574737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0"/>
            <a:ext cx="2619633" cy="2384371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6478644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31.8.2026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958478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389D213-E6C6-486C-5DB9-4FE7213A091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133872" y="5488126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5942562" y="5688766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  <p:pic>
        <p:nvPicPr>
          <p:cNvPr id="3" name="Picture 14" descr="Icon&#10;&#10;Description automatically generated">
            <a:extLst>
              <a:ext uri="{FF2B5EF4-FFF2-40B4-BE49-F238E27FC236}">
                <a16:creationId xmlns:a16="http://schemas.microsoft.com/office/drawing/2014/main" id="{2AD9B2D0-1633-47CF-85DB-70801189850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604814" y="5489649"/>
            <a:ext cx="622347" cy="616155"/>
          </a:xfrm>
          <a:prstGeom prst="rect">
            <a:avLst/>
          </a:prstGeom>
        </p:spPr>
      </p:pic>
      <p:pic>
        <p:nvPicPr>
          <p:cNvPr id="12" name="Kuva 11" descr="Kuva, joka sisältää kohteen logo, Grafiikka, Fontti, symboli&#10;&#10;Kuvaus luotu automaattisesti">
            <a:extLst>
              <a:ext uri="{FF2B5EF4-FFF2-40B4-BE49-F238E27FC236}">
                <a16:creationId xmlns:a16="http://schemas.microsoft.com/office/drawing/2014/main" id="{93CBD08D-9A0E-25C0-D5F3-AC15DA37D5F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822468" y="5480879"/>
            <a:ext cx="579397" cy="57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901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4AAF976-9250-D5C1-3D4C-3751B60C2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6916BF0F-F852-73FC-1E5D-D78CEE8FD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ED32C70B-E849-A3D5-EC09-6A42370E0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720ECA9-4620-6330-D31D-D9B26F36B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C5F499B-A4AD-DBEC-4438-C059F6EC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095427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4548C19-F8A2-D98C-430A-D901453B2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42062255-68D6-D9A4-CC39-58B7918B7C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0264434-4203-C237-6B40-D9ABC4B75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31F01DF0-C3CD-B6A7-F97D-DFBA48DFA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2F5102A6-53B7-1580-9A57-6227AEAFC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721119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5AA488E-9635-F76F-9AB7-2CFB890A1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58ECBEC-97D9-2968-3B22-7741CAA7E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61DB6B64-1511-FDD6-4906-DEFCEB87C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FF37400-3F4D-0888-1DE6-F9671CA9A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1103541-69C7-A592-1C1A-60AFDD615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777203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6CC05C9-1CBA-31A7-1F82-836CB2D63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468D1B4-FA8D-4983-B7AB-D8B73E38F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92279487-8E0E-ACD1-E463-BDACEE5D7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0D1E0DBC-9B5F-8AC7-8B9D-54F414264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716112D-86C3-3276-DB79-D2235D1E7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3228966C-40A6-CAF1-0663-0450E704D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099974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F917BC-4869-1FC9-508D-7145E4462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6D968EB4-4ED4-FC6A-4F40-5107FCE0DE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B12AB4DB-62F8-47A1-E5DA-AACA64DA5A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EA05E7A-E2ED-6D81-1EF2-E5EB11943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439B6722-A8CB-A4E4-7733-B3D432E500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1964EAF0-02D8-03C3-6DC7-AF59AAA6B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F79B96F2-AA76-B02F-D1C0-82499FEB9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C71C28BF-E5FE-C8C6-3BDF-29E23C67A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685539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8C86566-1408-8AB2-091A-091B5C39E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3DD60303-9937-F58A-8530-56962C1C1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2E6A2012-34FB-78F3-A106-3FD503F62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F2B42C2-D292-3374-9719-81854260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71329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3E1CA73D-9708-BCE6-A409-746466ABB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1B9085DE-FEA1-4519-949D-6715F9D08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92FB12F-344B-06FE-3FC8-76AFAC09B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00877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74BA04F-BF1C-3B2B-37C0-DDEA8AEFE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B5A8C4B-6F98-6AAF-97FB-1E50FED86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D0E1F2A-AF35-B39F-BB1E-CA0568362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85A5403D-65F2-41DE-6A9A-C07A2D87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5E42C80-5ECE-44B8-F58D-FB9163D45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4893A4FE-BD5F-C33C-40FF-FD22F9F3D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465589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E977D97-8C82-43BA-0851-D23ABC7EC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16FF56D8-7ABF-000B-B433-E8B0DDB4BF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1B695C4C-3A5A-0D42-E71D-19AF01522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1A24C473-02ED-3D17-EDC3-CCE3B5D16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8355A3C3-6EB9-CDC8-6C77-D73FB4C54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7DB66658-1656-D669-7F4E-10E99CA0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006606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F40775C-AFE4-3D62-994D-EBCCBFC29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9D3ABCDA-191A-7DE0-4041-7092125A3C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5052E44-3AB4-3A2E-43C9-C0A4F9DEF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1C878E6-3105-BFB3-BC3F-38965D789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F338300-26C4-F9B1-5107-DB938E399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382422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>
            <a:extLst>
              <a:ext uri="{FF2B5EF4-FFF2-40B4-BE49-F238E27FC236}">
                <a16:creationId xmlns:a16="http://schemas.microsoft.com/office/drawing/2014/main" id="{3FBD77DB-4329-79B1-E024-297AF80DDE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F5A9756A-89B0-64DD-4E80-98CDF0D260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B2AC0D5-ABB8-7E1C-8446-13E9202D7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6869DF4F-02A0-5800-BB5D-41EA69B4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8D3A671-26EB-5F00-A273-8AC45BAD2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066239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tsikkodia neg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  <a:endParaRPr lang="fi-FI" dirty="0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646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  <a:endParaRPr lang="fi-FI" dirty="0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110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148BAE47-24ED-CA15-32D0-2198B14AF4E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4099559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8969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9016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71215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133967" cy="116395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67673" y="1988360"/>
            <a:ext cx="4504494" cy="407491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A06318D-CCDF-C6AD-709E-CFF27D8F625F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2068140"/>
            <a:ext cx="4265155" cy="373124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2789C9-AF6E-D5F7-A749-B167CE14A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554287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dia neg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A3E651-0DFB-A6CB-7106-17FC4C967685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139114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17863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ä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A3E651-0DFB-A6CB-7106-17FC4C967685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139114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5207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89016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189016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884862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278288"/>
            <a:ext cx="4097866" cy="171647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3994759"/>
            <a:ext cx="4097866" cy="239731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2326735"/>
            <a:ext cx="3441227" cy="409829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914400" y="-1"/>
            <a:ext cx="7422292" cy="203029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09383577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8344" y="786036"/>
            <a:ext cx="5232918" cy="154069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2850293"/>
            <a:ext cx="3890317" cy="3541786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917990" y="2850293"/>
            <a:ext cx="3529614" cy="3574737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0"/>
            <a:ext cx="2619633" cy="2384371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1098266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31.8.2026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8130310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389D213-E6C6-486C-5DB9-4FE7213A091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B8FB4EF1-BAAA-40D1-78A5-6F524B0A172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825589" y="5804609"/>
            <a:ext cx="622347" cy="616155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F2F3BBA4-400F-3128-1A70-18D90455466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30343" y="5828539"/>
            <a:ext cx="609962" cy="609962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213381" y="5798417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5449571" y="6051432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 dirty="0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</p:spTree>
    <p:extLst>
      <p:ext uri="{BB962C8B-B14F-4D97-AF65-F5344CB8AC3E}">
        <p14:creationId xmlns:p14="http://schemas.microsoft.com/office/powerpoint/2010/main" val="135703285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6379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9231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622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32048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8/31/2026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68149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8/31/2026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820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8/31/2026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7133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0371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5120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4940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40426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E1D993A-6006-F83F-D4A6-324695C776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80D3795E-2550-5ACE-4B09-8711784C45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9F0464AB-EF64-331D-EF81-B68376453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5E142316-81AA-B1A3-A111-F487D354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171C2BE2-945D-31EC-ECDE-51FB73C1A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6147477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94B9A25F-78F7-52D1-BF50-6490253BB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CEB65B61-C819-8D0A-C3BF-3921EC1A0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77550CED-B2A7-6963-3551-DCE5DE67D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623B73C3-95E8-487F-2F93-26A4FA4BC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456BFBC-1FFD-8E86-9BBF-BD1A09A36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050808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D8FCF31-05FD-52F5-7FA4-71D6D1EBB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088689B6-11AE-4B99-DBCF-08B290CD3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31420C0A-E08A-7D83-9E04-9DEC5E02C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CD99FBA3-879E-A8B1-8A53-0D989CD2E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356018DB-E7FF-D153-84B2-F3C65627D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536014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DE9D06E-CA53-CA0E-350B-2B4E98093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9BC948DB-F030-018F-BEDD-3146292BF8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68EAD3E4-7704-E29F-242F-5897A79EC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03D2656D-2EFF-FDBE-32AA-99787D646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A3A1093D-53F5-85CD-B67C-35E448DB3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9145F2D2-E640-195F-0365-1CDB54000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3959081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87E9469-1266-9C33-7A1D-9900CA1B3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E73661AF-0540-DA63-60F3-E62EFD5A8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9C9E95DA-4DD7-46B3-8686-A227AE8C92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7F5F0F44-204C-DA0F-6C65-8B15574DC7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A4C55EB6-C4A3-0EE7-59AC-C04782E05A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D5065401-2047-8A1A-85BC-A833CF11E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02E411DA-3DD6-682F-D366-91E8BAC93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88C6E6E0-AC18-0309-FCCD-1752715AB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5319992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63C4575-CCE9-AFAF-0D52-8032ED492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F6A4ADFF-FBF1-A413-5CA7-7AF014726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3F216447-1D05-023E-F997-3303CA82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01BFE2E7-FB72-2C2F-69E9-E39D85DAB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8235690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7935E328-CC71-3DC5-1648-3ED8F99A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334B081F-65BE-A6ED-9C66-FD476BBCC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42AC74BC-5FBB-109E-1F7F-92802A037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5422496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476F4F5-F979-DF6F-1A36-E93D64B80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279D5816-704F-5791-C998-65650CDF44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E1DC42C5-917A-086B-0433-E22559B56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D2F30843-1C43-9819-E5F2-033F20A1D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41FCC2A4-0ADB-225D-1941-2C45268BE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800890CF-10F3-8152-302D-D02E7F2F1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797318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0EC7A44-A607-83E5-C7C4-C822916C5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7711C200-8EB0-666E-9914-7CE344E28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B82AC4BA-FF09-C397-879C-3720DF30D9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BF332309-4C1E-CCAE-CDE4-FD3037A55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4B27AB78-3181-C327-6B08-F4A9DC908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A15EF01-0D54-16F7-A9ED-ECC03E587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847280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B1F1E31-2DBA-D7DF-6C85-A0FB2BB84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8D29DD2A-081A-5F56-FD02-8BF497B69C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EFEDD3C2-D4D3-2A33-5D39-D63352C28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44848C3-2EA5-50CF-7700-45DD4633C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963DE331-0EC0-0015-E391-14C383503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185401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>
            <a:extLst>
              <a:ext uri="{FF2B5EF4-FFF2-40B4-BE49-F238E27FC236}">
                <a16:creationId xmlns:a16="http://schemas.microsoft.com/office/drawing/2014/main" id="{620F36D7-D0A4-6E17-9B22-D917F0CBEB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430E5735-5D6F-9471-E085-C657674B39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47E02AF-3ADB-DBAC-921B-41AB5E886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73E6BAF-49FB-5D7E-25C9-FA33DC91F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2682F52-726F-C289-B467-BF39E6FC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84219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62828B-6922-8744-BE2E-EF7D47124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56F45-7214-F44E-8FE7-23D05D8A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413"/>
            <a:ext cx="7052733" cy="4341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6F601-0676-EB4A-8C83-2C3F435A8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16107" y="6356351"/>
            <a:ext cx="13834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54168-8D3A-3548-9E74-C9A287F9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29174" y="6356351"/>
            <a:ext cx="1286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B11E-0472-564C-908E-752DCBACB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1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E184364A-7490-A04E-A760-DE753AA48CE5}"/>
              </a:ext>
            </a:extLst>
          </p:cNvPr>
          <p:cNvPicPr>
            <a:picLocks noChangeAspect="1"/>
          </p:cNvPicPr>
          <p:nvPr userDrawn="1"/>
        </p:nvPicPr>
        <p:blipFill>
          <a:blip r:embed="rId31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264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76" r:id="rId3"/>
    <p:sldLayoutId id="2147483727" r:id="rId4"/>
    <p:sldLayoutId id="2147483675" r:id="rId5"/>
    <p:sldLayoutId id="2147483706" r:id="rId6"/>
    <p:sldLayoutId id="2147483678" r:id="rId7"/>
    <p:sldLayoutId id="2147483679" r:id="rId8"/>
    <p:sldLayoutId id="2147483680" r:id="rId9"/>
    <p:sldLayoutId id="2147483682" r:id="rId10"/>
    <p:sldLayoutId id="2147483683" r:id="rId11"/>
    <p:sldLayoutId id="2147483677" r:id="rId12"/>
    <p:sldLayoutId id="2147483707" r:id="rId13"/>
    <p:sldLayoutId id="2147483666" r:id="rId14"/>
    <p:sldLayoutId id="2147483708" r:id="rId15"/>
    <p:sldLayoutId id="2147483684" r:id="rId16"/>
    <p:sldLayoutId id="2147483726" r:id="rId17"/>
    <p:sldLayoutId id="2147483702" r:id="rId18"/>
    <p:sldLayoutId id="2147483700" r:id="rId19"/>
    <p:sldLayoutId id="2147483705" r:id="rId20"/>
    <p:sldLayoutId id="2147483688" r:id="rId21"/>
    <p:sldLayoutId id="2147483689" r:id="rId22"/>
    <p:sldLayoutId id="2147483690" r:id="rId23"/>
    <p:sldLayoutId id="2147483691" r:id="rId24"/>
    <p:sldLayoutId id="2147483694" r:id="rId25"/>
    <p:sldLayoutId id="2147483695" r:id="rId26"/>
    <p:sldLayoutId id="2147483696" r:id="rId27"/>
    <p:sldLayoutId id="2147483697" r:id="rId28"/>
    <p:sldLayoutId id="2147483698" r:id="rId29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rgbClr val="00539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72D90164-3B20-EC53-4D2B-056AF3A8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B2D55FF7-0682-8BE4-DCAC-162B93C05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9130EB7F-770F-F593-3FC0-160A5284F3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EE250-3C0B-48C9-B49F-9748976822DC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77D43355-F749-FF9E-0007-AA745C9359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0BC66B4C-F9A3-7B86-9008-CBB0A5EE58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21063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62828B-6922-8744-BE2E-EF7D47124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56F45-7214-F44E-8FE7-23D05D8A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413"/>
            <a:ext cx="7052733" cy="4341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6F601-0676-EB4A-8C83-2C3F435A8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16107" y="6356351"/>
            <a:ext cx="13834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54168-8D3A-3548-9E74-C9A287F9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29174" y="6356351"/>
            <a:ext cx="1286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B11E-0472-564C-908E-752DCBACB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 dirty="0"/>
          </a:p>
        </p:txBody>
      </p:sp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E184364A-7490-A04E-A760-DE753AA48CE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rgbClr val="00539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192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B47049DD-E61F-5831-826C-D62D8F5E7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1DFDA974-A3E5-93A6-2975-26EB9E253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A6C85CF5-6D71-3972-C0F1-99C9DF2BC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E9D9CA-FAE2-4CCC-9985-69800C868401}" type="datetimeFigureOut">
              <a:rPr lang="fi-FI" smtClean="0"/>
              <a:t>31.8.2026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70F812F8-470E-C7B1-0498-8E667567C4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9627949C-A30B-CFD1-8CC0-F2B32BF922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92434B-A6F0-47C7-A597-3968806F4BD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08165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perusteet.opintopolku.fi/#/fi/opetussuunnitelma/29062229/perusopetus/tiedot" TargetMode="External"/><Relationship Id="rId2" Type="http://schemas.openxmlformats.org/officeDocument/2006/relationships/hyperlink" Target="https://www.lempaala.fi/kasvatus-ja-opetus/esi-ja-perusopetus/opetussuunnitelm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perusteet.opintopolku.fi/#/fi/opetussuunnitelma/24997184/esiopetus/tiedot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avoitteet.fi/fi/lempaala/opetussuunnitelma/29062229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tampereenseutu.sharepoint.com/:b:/s/www.lempaala.fi/EQuEeAAlRPZNolZ2V4IqSRABbA2OQiH7v1Q_LGNxHWq11Q?e=IELNJ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peda.net/lempaala/esi-ja-perusopetus/peruskoulut/saikka/puhutaan-ja-wilmaillaan-koululaisen-tueksi:file/download/1feca3907b11610df143365083c2593f1a6acf65/Wilma2026.pdf" TargetMode="External"/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mpaala.fi/wp-content/uploads/2024/12/koulupoissaoloihin-puuttumisen-malli-1.pdf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meturva.fi/" TargetMode="External"/><Relationship Id="rId2" Type="http://schemas.openxmlformats.org/officeDocument/2006/relationships/hyperlink" Target="https://www.lempaala.fi/kasvatus-ja-opetus/esi-ja-perusopetus/oppimisen-ja-koulunkaynnin-tukipalvelut/kiusaamisen-ennaltaehkaisy-ja-lempaalan-sopu-malli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B62FCAC5-4382-82DD-4F9E-689CDF1F28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0732" y="238084"/>
            <a:ext cx="10643276" cy="217593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i-FI" sz="2000" dirty="0">
                <a:latin typeface="Arial"/>
                <a:cs typeface="Arial"/>
              </a:rPr>
              <a:t>Lempäälän kunnan esi- ja perusopetuksen</a:t>
            </a:r>
            <a:r>
              <a:rPr lang="fi-FI" sz="4000" dirty="0">
                <a:latin typeface="Arial"/>
                <a:cs typeface="Arial"/>
              </a:rPr>
              <a:t> </a:t>
            </a:r>
            <a:br>
              <a:rPr lang="fi-FI" sz="4000" dirty="0">
                <a:latin typeface="Arial"/>
                <a:cs typeface="Arial"/>
              </a:rPr>
            </a:br>
            <a:r>
              <a:rPr lang="fi-FI" sz="4000" dirty="0">
                <a:latin typeface="Arial"/>
                <a:cs typeface="Arial"/>
              </a:rPr>
              <a:t>Vanhempainilta 2026</a:t>
            </a:r>
            <a:br>
              <a:rPr lang="fi-FI" sz="4000" dirty="0">
                <a:latin typeface="Arial"/>
                <a:cs typeface="Arial"/>
              </a:rPr>
            </a:br>
            <a:r>
              <a:rPr lang="fi-FI" sz="2800" dirty="0">
                <a:latin typeface="Arial"/>
                <a:cs typeface="Arial"/>
              </a:rPr>
              <a:t>Saikan koulu 31.8.2026</a:t>
            </a:r>
            <a:br>
              <a:rPr lang="fi-FI" sz="4000" dirty="0">
                <a:latin typeface="Arial"/>
                <a:cs typeface="Arial"/>
              </a:rPr>
            </a:br>
            <a:br>
              <a:rPr lang="fi-FI" sz="4000" dirty="0">
                <a:latin typeface="Arial"/>
                <a:cs typeface="Arial"/>
              </a:rPr>
            </a:br>
            <a:endParaRPr lang="fi-FI" sz="4000" dirty="0"/>
          </a:p>
        </p:txBody>
      </p:sp>
    </p:spTree>
    <p:extLst>
      <p:ext uri="{BB962C8B-B14F-4D97-AF65-F5344CB8AC3E}">
        <p14:creationId xmlns:p14="http://schemas.microsoft.com/office/powerpoint/2010/main" val="162063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2FDACC72-4CFC-0EE4-86D3-F5A67513FAC8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20470" r="20470"/>
          <a:stretch/>
        </p:blipFill>
        <p:spPr>
          <a:xfrm>
            <a:off x="-1" y="0"/>
            <a:ext cx="4099559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E5CAE-7654-5CCA-AC91-758B8237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0"/>
            <a:ext cx="5788215" cy="801273"/>
          </a:xfrm>
        </p:spPr>
        <p:txBody>
          <a:bodyPr/>
          <a:lstStyle/>
          <a:p>
            <a:r>
              <a:rPr lang="en-GB" dirty="0">
                <a:latin typeface="+mj-lt"/>
              </a:rPr>
              <a:t>Saikantalon </a:t>
            </a:r>
            <a:r>
              <a:rPr lang="en-GB" dirty="0" err="1">
                <a:latin typeface="+mj-lt"/>
              </a:rPr>
              <a:t>tilojen</a:t>
            </a:r>
            <a:r>
              <a:rPr lang="en-GB" dirty="0">
                <a:latin typeface="+mj-lt"/>
              </a:rPr>
              <a:t> </a:t>
            </a:r>
            <a:r>
              <a:rPr lang="en-GB" dirty="0" err="1">
                <a:latin typeface="+mj-lt"/>
              </a:rPr>
              <a:t>suunnittelusta</a:t>
            </a:r>
            <a:endParaRPr lang="en-FI" dirty="0"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A7CB58-F94C-5F99-011B-D6883CB76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5019" y="801273"/>
            <a:ext cx="6403605" cy="535429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Ilmiöpohjaisuuteen ja monialaisuuteen perustuva varhaiskasvatussuunnitelma ja esi- ja perusopetuksen opetussuunnitelma ovat olleet lähtökohtina Saikantalon toiminnallisessa-, teknisessä- ja tilasuunnittelussa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Pedagoginen suunnitelma talon suunnittelun lähtökohtana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Tilat mahdollistavat vuorovaikutusta ja osallistumista tukevaa työskentelyä, luovaa ja tutkivaa työskentelyä, itseilmaisua ja esiintymistä sekä syventymistä ja keskittymistä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Hyvä oppimisympäristö mukautuu moniin pedagogisiin tarpeisiin, mikä vaatii tiloilta muunneltavuutta ja mahdollistaa erikokoisten ryhmien opettamisen sekä mahdollistaa erilaiset työskentelytavat arjessa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Henkilökunnan tilat ovat kaikille yhteisiä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7218F-2A0E-9290-74A5-3B05841A30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5EDEB-1447-2245-AC24-1810F05F8ECB}" type="slidenum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00539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fi-FI" sz="1000" b="0" i="0" u="none" strike="noStrike" kern="1200" cap="none" spc="0" normalizeH="0" baseline="0" noProof="0" dirty="0">
              <a:ln>
                <a:noFill/>
              </a:ln>
              <a:solidFill>
                <a:srgbClr val="00539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1A07A474-46E7-3B84-C90C-DEB9509D0D1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  <p:sp>
        <p:nvSpPr>
          <p:cNvPr id="5" name="Suorakulmio 4">
            <a:extLst>
              <a:ext uri="{FF2B5EF4-FFF2-40B4-BE49-F238E27FC236}">
                <a16:creationId xmlns:a16="http://schemas.microsoft.com/office/drawing/2014/main" id="{62C16701-48AC-81ED-E5AB-082601B7B836}"/>
              </a:ext>
            </a:extLst>
          </p:cNvPr>
          <p:cNvSpPr/>
          <p:nvPr/>
        </p:nvSpPr>
        <p:spPr>
          <a:xfrm>
            <a:off x="2587542" y="5518169"/>
            <a:ext cx="66967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5400" b="1" i="0" u="none" strike="noStrike" kern="1200" cap="none" spc="0" normalizeH="0" baseline="0" noProof="0" dirty="0">
                <a:ln w="22225">
                  <a:solidFill>
                    <a:srgbClr val="00AED9"/>
                  </a:solidFill>
                  <a:prstDash val="solid"/>
                </a:ln>
                <a:solidFill>
                  <a:srgbClr val="00AED9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Saikantalo on kengätön!</a:t>
            </a:r>
          </a:p>
        </p:txBody>
      </p:sp>
    </p:spTree>
    <p:extLst>
      <p:ext uri="{BB962C8B-B14F-4D97-AF65-F5344CB8AC3E}">
        <p14:creationId xmlns:p14="http://schemas.microsoft.com/office/powerpoint/2010/main" val="2037612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2FDACC72-4CFC-0EE4-86D3-F5A67513FAC8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10148" r="10148"/>
          <a:stretch/>
        </p:blipFill>
        <p:spPr>
          <a:xfrm>
            <a:off x="-1" y="0"/>
            <a:ext cx="4099559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E5CAE-7654-5CCA-AC91-758B8237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5633" y="186279"/>
            <a:ext cx="7632151" cy="85613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+mj-lt"/>
              </a:rPr>
              <a:t>Lempäälän esi- ja perusopetuksen arvot</a:t>
            </a:r>
            <a:endParaRPr lang="en-FI" sz="3600" dirty="0"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A7CB58-F94C-5F99-011B-D6883CB76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9369" y="1997964"/>
            <a:ext cx="6004519" cy="286207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i-FI" sz="2800" dirty="0"/>
              <a:t>Turvallisuus</a:t>
            </a:r>
          </a:p>
          <a:p>
            <a:pPr>
              <a:buFont typeface="Wingdings" panose="05000000000000000000" pitchFamily="2" charset="2"/>
              <a:buChar char="ü"/>
            </a:pPr>
            <a:endParaRPr lang="fi-FI" sz="2800" dirty="0"/>
          </a:p>
          <a:p>
            <a:pPr>
              <a:buFont typeface="Wingdings" panose="05000000000000000000" pitchFamily="2" charset="2"/>
              <a:buChar char="ü"/>
            </a:pPr>
            <a:r>
              <a:rPr lang="fi-FI" sz="2800" dirty="0"/>
              <a:t>Yhdenvertaisuus</a:t>
            </a:r>
          </a:p>
          <a:p>
            <a:pPr>
              <a:buFont typeface="Wingdings" panose="05000000000000000000" pitchFamily="2" charset="2"/>
              <a:buChar char="ü"/>
            </a:pPr>
            <a:endParaRPr lang="fi-FI" sz="2800" dirty="0"/>
          </a:p>
          <a:p>
            <a:pPr>
              <a:buFont typeface="Wingdings" panose="05000000000000000000" pitchFamily="2" charset="2"/>
              <a:buChar char="ü"/>
            </a:pPr>
            <a:r>
              <a:rPr lang="fi-FI" sz="2800" dirty="0"/>
              <a:t>Yhteisöllisyys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7218F-2A0E-9290-74A5-3B05841A30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5EDEB-1447-2245-AC24-1810F05F8ECB}" type="slidenum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00539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fi-FI" sz="1000" b="0" i="0" u="none" strike="noStrike" kern="1200" cap="none" spc="0" normalizeH="0" baseline="0" noProof="0" dirty="0">
              <a:ln>
                <a:noFill/>
              </a:ln>
              <a:solidFill>
                <a:srgbClr val="00539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727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FE101-5AE5-EFE6-DCC9-281FF039B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4A25F901-14F0-9CA5-9569-A0C70FB3B6AD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21480" r="21480"/>
          <a:stretch/>
        </p:blipFill>
        <p:spPr>
          <a:xfrm>
            <a:off x="-1" y="0"/>
            <a:ext cx="4099559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BED5BA-173C-5111-EAB2-D8AC2BE22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4955" y="697029"/>
            <a:ext cx="7481830" cy="994611"/>
          </a:xfrm>
        </p:spPr>
        <p:txBody>
          <a:bodyPr/>
          <a:lstStyle/>
          <a:p>
            <a:r>
              <a:rPr lang="en-GB" dirty="0">
                <a:latin typeface="+mj-lt"/>
              </a:rPr>
              <a:t>Saikantalon toimintaa ohjaavia periaatteita</a:t>
            </a:r>
            <a:endParaRPr lang="en-FI" dirty="0"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E991A-54CE-8BD1-36D2-D706E9F17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4955" y="1903392"/>
            <a:ext cx="6160917" cy="425757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Saikantalo on turvallinen, monipuolinen ja motivoiva oppimisympäristö, joka innostaa lapsia kasvuun ja oppimiseen ja josta muodostuu yhteinen kohtaamispaikka koko alueen asukkaille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Oppimisympäristö on kaikille yhteinen ja se tehdään myös näkyväksi arjessa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hallinto lähellä toisia - jaettu johtajuus – yhteinen pedagoginen johtaminen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yhteiset aikuiset ja yhteiset lapset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Henkilökunta on yhteisö, joka tekee yhteistä kasvatus- ja opetustyötä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i-FI" sz="2000" dirty="0">
                <a:latin typeface="+mj-lt"/>
              </a:rPr>
              <a:t>Kasvatuskumppanuus kotien kanssa</a:t>
            </a:r>
            <a:endParaRPr lang="en-FI" sz="2000" dirty="0">
              <a:latin typeface="+mj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118049-82A2-6304-A480-E9B1ACB675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5EDEB-1447-2245-AC24-1810F05F8ECB}" type="slidenum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00539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i-FI" sz="1000" b="0" i="0" u="none" strike="noStrike" kern="1200" cap="none" spc="0" normalizeH="0" baseline="0" noProof="0" dirty="0">
              <a:ln>
                <a:noFill/>
              </a:ln>
              <a:solidFill>
                <a:srgbClr val="00539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97EF758F-B78A-0499-034D-DC66655943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2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A2CC8-0851-F811-92C6-0FBFD1EB7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AB795A-646E-5F6B-462F-C4E603204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5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74220FD6-B693-4F75-0740-0C223B8EE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5809" y="1851490"/>
            <a:ext cx="7168896" cy="41588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fi-FI" sz="2000" dirty="0">
                <a:latin typeface="Arial"/>
                <a:cs typeface="Arial"/>
                <a:hlinkClick r:id="rId2"/>
              </a:rPr>
              <a:t>Opetussuunnitelma - Lempäälä</a:t>
            </a:r>
            <a:endParaRPr lang="fi-FI" sz="2000" dirty="0">
              <a:latin typeface="Arial"/>
              <a:cs typeface="Arial"/>
              <a:hlinkClick r:id="rId3"/>
            </a:endParaRPr>
          </a:p>
          <a:p>
            <a:pPr marL="227965" indent="-227965"/>
            <a:r>
              <a:rPr lang="fi-FI" sz="2000" dirty="0">
                <a:latin typeface="Arial"/>
                <a:cs typeface="Arial"/>
                <a:hlinkClick r:id="rId3"/>
              </a:rPr>
              <a:t>Lempäälän kunta, perusopetuksen opetussuunnitelma - ePerusteet</a:t>
            </a:r>
            <a:endParaRPr lang="fi-FI" sz="2000" dirty="0">
              <a:latin typeface="Arial"/>
              <a:cs typeface="Arial"/>
            </a:endParaRPr>
          </a:p>
          <a:p>
            <a:pPr marL="227965" indent="-227965"/>
            <a:r>
              <a:rPr lang="fi-FI" sz="2000" dirty="0">
                <a:latin typeface="Arial"/>
                <a:cs typeface="Arial"/>
                <a:hlinkClick r:id="rId4"/>
              </a:rPr>
              <a:t>Lempäälän kunta – esiopetuksen opetussuunnitelma</a:t>
            </a:r>
            <a:endParaRPr lang="fi-FI" sz="2000" dirty="0">
              <a:latin typeface="Arial"/>
              <a:cs typeface="Arial"/>
            </a:endParaRPr>
          </a:p>
          <a:p>
            <a:pPr marL="0" indent="0">
              <a:buNone/>
            </a:pPr>
            <a:br>
              <a:rPr lang="fi-FI" sz="2000" dirty="0">
                <a:latin typeface="Arial"/>
                <a:cs typeface="Arial"/>
              </a:rPr>
            </a:br>
            <a:r>
              <a:rPr lang="fi-FI" sz="2000" dirty="0">
                <a:latin typeface="Arial"/>
                <a:cs typeface="Arial"/>
              </a:rPr>
              <a:t>Liikunnallisen elämäntavan edistäminen esi- ja perusopetuksessa</a:t>
            </a:r>
            <a:br>
              <a:rPr lang="fi-FI" sz="2000" dirty="0">
                <a:latin typeface="Arial"/>
                <a:cs typeface="Arial"/>
              </a:rPr>
            </a:br>
            <a:br>
              <a:rPr lang="fi-FI" sz="2000" dirty="0">
                <a:latin typeface="Arial"/>
                <a:cs typeface="Arial"/>
              </a:rPr>
            </a:br>
            <a:r>
              <a:rPr lang="fi-FI" sz="1400" dirty="0">
                <a:highlight>
                  <a:srgbClr val="FFFFFF"/>
                </a:highlight>
                <a:latin typeface="Arial"/>
                <a:cs typeface="Arial"/>
              </a:rPr>
              <a:t>Koulupäivän aikana tapahtuvan liikkumisen hyödyistä oppimiselle ja hyvinvoinnille on vahvaa kansallista ja kansainvälistä tutkimusnäyttöä. Sillä voidaan vaikuttaa myönteisesti keskittymiseen, oppimiseen, käyttäytymiseen ja kouluviihtyvyyteen.</a:t>
            </a:r>
            <a:endParaRPr lang="fi-FI" sz="1400" dirty="0">
              <a:latin typeface="Arial"/>
              <a:cs typeface="Arial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187F6CC8-229A-1D7F-576A-7D5099F31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5809" y="519177"/>
            <a:ext cx="5788215" cy="1131145"/>
          </a:xfrm>
        </p:spPr>
        <p:txBody>
          <a:bodyPr/>
          <a:lstStyle/>
          <a:p>
            <a:r>
              <a:rPr lang="fi-FI" dirty="0">
                <a:latin typeface="Arial"/>
                <a:cs typeface="Arial"/>
              </a:rPr>
              <a:t>Opetussuunnitelma 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73060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9C257B1-4F78-D91A-B656-B7452A605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88572" y="1262742"/>
            <a:ext cx="787854" cy="359229"/>
          </a:xfrm>
        </p:spPr>
        <p:txBody>
          <a:bodyPr>
            <a:normAutofit fontScale="90000"/>
          </a:bodyPr>
          <a:lstStyle/>
          <a:p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CE72D3F-EA0F-01EC-F3C0-89FB14857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343" y="5488524"/>
            <a:ext cx="11843657" cy="1217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i-FI" sz="1900" dirty="0"/>
              <a:t>Oppimisen edellytyksiä tukevat opetusjärjestelyt voivat olla esimerkiksi:</a:t>
            </a:r>
          </a:p>
          <a:p>
            <a:pPr marL="0" indent="0">
              <a:buNone/>
            </a:pPr>
            <a:r>
              <a:rPr lang="fi-FI" sz="1900" dirty="0"/>
              <a:t>samanaikaisopetus, koulunkäynninohjaajan tuki, struktuurit ja visuaalinen tuki, konkreettiset opetusvälineet, keskittymistä tukevat apuvälineet, eriyttäminen, joustava ryhmittely, moniammatillinen yhteistyö.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45B3B563-0EFB-0BE3-15B8-16FD37EFE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1903412" y="2340428"/>
            <a:ext cx="662441" cy="163286"/>
          </a:xfrm>
        </p:spPr>
        <p:txBody>
          <a:bodyPr>
            <a:normAutofit fontScale="40000" lnSpcReduction="20000"/>
          </a:bodyPr>
          <a:lstStyle/>
          <a:p>
            <a:endParaRPr lang="fi-FI" dirty="0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71D71080-40AF-DA86-DAEE-C3CF6CB9D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114" y="0"/>
            <a:ext cx="8371115" cy="530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416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9495C-D6AD-F263-2B6A-EC23329B3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rial"/>
                <a:cs typeface="Arial"/>
              </a:rPr>
              <a:t>Arviointi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BF8AB-08EB-EEA3-970D-44DE24439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2222089"/>
            <a:ext cx="5788215" cy="42080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Arial"/>
                <a:hlinkClick r:id="rId2"/>
              </a:rPr>
              <a:t>https://www.tavoitteet.fi/fi/lempaala/opetussuunnitelma/29062229/</a:t>
            </a:r>
            <a:endParaRPr lang="en-US" sz="2400">
              <a:latin typeface="Calibri"/>
              <a:ea typeface="Calibri"/>
              <a:cs typeface="Arial"/>
            </a:endParaRPr>
          </a:p>
          <a:p>
            <a:pPr marL="227965" indent="-227965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7116B6-F35B-8D4D-9F3F-619C1D2EE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59741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6971C-2B3B-508B-A1F2-9B2D79EF6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77EE0-C128-18C7-0D05-977E2753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8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4738C034-B443-AE15-C0BB-775CF0322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508760"/>
            <a:ext cx="5984303" cy="484759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endParaRPr lang="fi-FI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fi-FI" sz="2000" dirty="0">
              <a:latin typeface="Arial"/>
              <a:cs typeface="Arial"/>
            </a:endParaRPr>
          </a:p>
          <a:p>
            <a:pPr marL="227965" indent="-227965"/>
            <a:r>
              <a:rPr lang="fi-FI" sz="2000" dirty="0">
                <a:latin typeface="Arial"/>
                <a:cs typeface="Arial"/>
                <a:hlinkClick r:id="rId2"/>
              </a:rPr>
              <a:t>Lempäälä esi- ja perusopetuksen järjestyssäännöt_2024</a:t>
            </a:r>
            <a:br>
              <a:rPr lang="fi-FI" sz="2000" dirty="0">
                <a:latin typeface="Arial"/>
                <a:cs typeface="Arial"/>
              </a:rPr>
            </a:br>
            <a:endParaRPr lang="fi-FI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fi-FI" sz="1800" dirty="0">
                <a:latin typeface="Arial"/>
                <a:cs typeface="Arial"/>
              </a:rPr>
              <a:t>Huom! Lakimuutoksen myötä:</a:t>
            </a:r>
          </a:p>
          <a:p>
            <a:pPr marL="227965" indent="-227965"/>
            <a:r>
              <a:rPr lang="fi-FI" sz="1800" dirty="0">
                <a:latin typeface="Arial"/>
                <a:cs typeface="Arial"/>
              </a:rPr>
              <a:t>Matkapuhelimet ja kellopuhelimet pidetään koulupäivän ajan äänettömällä repussa.</a:t>
            </a:r>
          </a:p>
          <a:p>
            <a:pPr marL="227965" indent="-227965"/>
            <a:r>
              <a:rPr lang="fi-FI" sz="1800" dirty="0">
                <a:latin typeface="Arial"/>
                <a:cs typeface="Arial"/>
              </a:rPr>
              <a:t>Puhelinta ja muita viestintävälineitä saa koulupäivän aikana käyttää vain opettajan luvalla.</a:t>
            </a: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40CC1303-7520-5F71-C03D-470F3EF15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>
                <a:latin typeface="Arial"/>
                <a:cs typeface="Arial"/>
              </a:rPr>
              <a:t>Järjestyssäännöt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26866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1DDDD-5418-F07E-BB0E-7E3E4520F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9</a:t>
            </a:fld>
            <a:endParaRPr lang="fi-FI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17B58-A063-226A-7915-96B66A1B5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09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C8168-EA83-FD7D-A11A-7BA50A642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871F16-1E3A-0FD5-D27F-3D16FDD1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10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A2AFC41-368F-9FEB-1E43-A65518BED93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12573" y="1534578"/>
            <a:ext cx="5788025" cy="426945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27965" indent="-227965"/>
            <a:r>
              <a:rPr lang="fi-FI" sz="1600" dirty="0">
                <a:latin typeface="Arial"/>
                <a:cs typeface="Arial"/>
              </a:rPr>
              <a:t>Lempäälän kunnan kouluissa on käytössä SMS-tekstiviestit poikkeus- ja kriisiviestintään osana kouluturvallisuutta</a:t>
            </a:r>
            <a:endParaRPr lang="fi-FI" sz="1600" dirty="0"/>
          </a:p>
          <a:p>
            <a:pPr marL="227965" indent="-227965"/>
            <a:r>
              <a:rPr lang="fi-FI" sz="1600" dirty="0">
                <a:highlight>
                  <a:srgbClr val="FFFFFF"/>
                </a:highlight>
                <a:latin typeface="Arial"/>
                <a:cs typeface="Arial"/>
              </a:rPr>
              <a:t>Yhteystietoja tarvitaan kodin ja koulun välisessä viestinnässä</a:t>
            </a:r>
          </a:p>
          <a:p>
            <a:pPr marL="227965" indent="-227965"/>
            <a:r>
              <a:rPr lang="fi-FI" sz="1600" dirty="0">
                <a:highlight>
                  <a:srgbClr val="FFFFFF"/>
                </a:highlight>
                <a:latin typeface="Arial"/>
                <a:cs typeface="Arial"/>
              </a:rPr>
              <a:t>Wilma lähettää automaattisia ilmoituksia esimerkiksi uusista viesteistä, tuntimerkinnöistä ja tiedotteista</a:t>
            </a:r>
          </a:p>
          <a:p>
            <a:pPr marL="0" indent="0">
              <a:buNone/>
            </a:pPr>
            <a:r>
              <a:rPr lang="fi-FI" sz="1800" dirty="0">
                <a:solidFill>
                  <a:srgbClr val="00B0F0"/>
                </a:solidFill>
                <a:highlight>
                  <a:srgbClr val="FFFFFF"/>
                </a:highlight>
                <a:latin typeface="Arial"/>
                <a:cs typeface="Arial"/>
              </a:rPr>
              <a:t>Oppilaan turvallisuuden kannalta on siis erityisen tärkeää, että Wilmassa kaikki yhteystiedot ovat ajantasaiset.</a:t>
            </a:r>
            <a:br>
              <a:rPr lang="fi-FI" sz="1800" dirty="0">
                <a:solidFill>
                  <a:srgbClr val="00B0F0"/>
                </a:solidFill>
                <a:highlight>
                  <a:srgbClr val="FFFFFF"/>
                </a:highlight>
                <a:latin typeface="Arial"/>
                <a:cs typeface="Arial"/>
              </a:rPr>
            </a:br>
            <a:r>
              <a:rPr lang="fi-FI" sz="1800" dirty="0">
                <a:solidFill>
                  <a:srgbClr val="00B0F0"/>
                </a:solidFill>
                <a:highlight>
                  <a:srgbClr val="FFFFFF"/>
                </a:highlight>
                <a:latin typeface="Arial"/>
                <a:cs typeface="Arial"/>
              </a:rPr>
              <a:t>Huoltaja, huolehdithan tietojen tarkistamisesta.</a:t>
            </a:r>
            <a:endParaRPr lang="fi-FI" sz="1800" dirty="0">
              <a:solidFill>
                <a:srgbClr val="00B0F0"/>
              </a:solidFill>
            </a:endParaRPr>
          </a:p>
          <a:p>
            <a:pPr marL="227965" indent="-227965"/>
            <a:r>
              <a:rPr lang="fi-FI" sz="1600" dirty="0">
                <a:highlight>
                  <a:srgbClr val="FFFFFF"/>
                </a:highlight>
                <a:latin typeface="Arial"/>
                <a:cs typeface="Arial"/>
              </a:rPr>
              <a:t>Sähköpostiosoitteen, puhelinnumeron ja ilmoitusasetusten päivittäminen onnistuu Wilmassa Asetukset-painikkeen kautta (kuvakkeena henkilöhahmo ja ratas). </a:t>
            </a:r>
            <a:endParaRPr lang="fi-FI" sz="1600" dirty="0">
              <a:highlight>
                <a:srgbClr val="FFFFFF"/>
              </a:highlight>
            </a:endParaRPr>
          </a:p>
          <a:p>
            <a:pPr marL="227965" indent="-227965"/>
            <a:r>
              <a:rPr lang="fi-FI" sz="1600" dirty="0">
                <a:highlight>
                  <a:srgbClr val="FFFFFF"/>
                </a:highlight>
                <a:latin typeface="Arial"/>
                <a:cs typeface="Arial"/>
              </a:rPr>
              <a:t>Valitse avautuvasta valikosta Ilmoitusasetukset ja Yhteystiedot ilmoituksia varten.</a:t>
            </a:r>
            <a:br>
              <a:rPr lang="fi-FI" sz="1600" dirty="0">
                <a:highlight>
                  <a:srgbClr val="FFFFFF"/>
                </a:highlight>
                <a:latin typeface="Arial"/>
                <a:cs typeface="Arial"/>
              </a:rPr>
            </a:br>
            <a:endParaRPr lang="fi-FI" sz="1600" dirty="0">
              <a:highlight>
                <a:srgbClr val="FFFFFF"/>
              </a:highlight>
            </a:endParaRPr>
          </a:p>
          <a:p>
            <a:pPr marL="0" indent="0">
              <a:buNone/>
            </a:pPr>
            <a:r>
              <a:rPr lang="fi-FI" sz="1800" dirty="0">
                <a:latin typeface="Arial"/>
                <a:cs typeface="Arial"/>
              </a:rPr>
              <a:t>Hyvä viestintä luo luottamusta ja yhteistyötä koululaisen parhaaksi</a:t>
            </a:r>
            <a:endParaRPr lang="fi-FI" sz="1800" dirty="0"/>
          </a:p>
          <a:p>
            <a:pPr marL="227965" indent="-227965"/>
            <a:r>
              <a:rPr lang="fi-FI" sz="1800" dirty="0">
                <a:latin typeface="Arial"/>
                <a:cs typeface="Arial"/>
                <a:hlinkClick r:id="rId2"/>
              </a:rPr>
              <a:t>Puhutaan ja </a:t>
            </a:r>
            <a:r>
              <a:rPr lang="fi-FI" sz="1800" dirty="0" err="1">
                <a:latin typeface="Arial"/>
                <a:cs typeface="Arial"/>
                <a:hlinkClick r:id="rId2"/>
              </a:rPr>
              <a:t>wilmaillaan</a:t>
            </a:r>
            <a:r>
              <a:rPr lang="fi-FI" sz="1800" dirty="0">
                <a:latin typeface="Arial"/>
                <a:cs typeface="Arial"/>
                <a:hlinkClick r:id="rId2"/>
              </a:rPr>
              <a:t> koululaisen tueksi</a:t>
            </a:r>
            <a:br>
              <a:rPr lang="fi-FI" sz="1800" dirty="0">
                <a:latin typeface="Arial"/>
                <a:cs typeface="Arial"/>
              </a:rPr>
            </a:br>
            <a:br>
              <a:rPr lang="fi-FI" sz="2000" dirty="0">
                <a:solidFill>
                  <a:srgbClr val="FF0000"/>
                </a:solidFill>
                <a:latin typeface="Arial"/>
                <a:cs typeface="Arial"/>
              </a:rPr>
            </a:br>
            <a:endParaRPr lang="fi-FI" sz="2000" dirty="0">
              <a:latin typeface="Arial"/>
              <a:cs typeface="Arial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3D5D0CC3-809D-575C-8F3D-ACD5D406CC6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79440" y="271329"/>
            <a:ext cx="1633120" cy="1131887"/>
          </a:xfrm>
        </p:spPr>
        <p:txBody>
          <a:bodyPr/>
          <a:lstStyle/>
          <a:p>
            <a:r>
              <a:rPr lang="fi-FI" dirty="0">
                <a:latin typeface="Arial"/>
                <a:cs typeface="Arial"/>
              </a:rPr>
              <a:t>Wilma</a:t>
            </a:r>
            <a:endParaRPr lang="fi-FI" dirty="0"/>
          </a:p>
        </p:txBody>
      </p:sp>
      <p:pic>
        <p:nvPicPr>
          <p:cNvPr id="14" name="Kuva 13">
            <a:extLst>
              <a:ext uri="{FF2B5EF4-FFF2-40B4-BE49-F238E27FC236}">
                <a16:creationId xmlns:a16="http://schemas.microsoft.com/office/drawing/2014/main" id="{B3A5295C-2FDB-6A14-5F5D-108A3CAB0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992624" cy="686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27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F61B8-DA38-F424-33C7-1E1441136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13B5B-1A0A-F3AE-FA75-878E4122E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11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559B04E1-6A74-D89F-2C0F-2F2E73D37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659466"/>
            <a:ext cx="5788215" cy="477062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endParaRPr lang="fi-FI" sz="2000" dirty="0">
              <a:latin typeface="Arial"/>
              <a:cs typeface="Arial"/>
              <a:hlinkClick r:id="rId2"/>
            </a:endParaRPr>
          </a:p>
          <a:p>
            <a:pPr marL="0" indent="0">
              <a:buNone/>
            </a:pPr>
            <a:r>
              <a:rPr lang="fi-FI" sz="2000" dirty="0">
                <a:latin typeface="Arial"/>
                <a:cs typeface="Arial"/>
              </a:rPr>
              <a:t>Poissaolot anotaan Wilmassa </a:t>
            </a:r>
          </a:p>
          <a:p>
            <a:r>
              <a:rPr lang="fi-FI" sz="2000" dirty="0">
                <a:latin typeface="Arial"/>
                <a:cs typeface="Arial"/>
              </a:rPr>
              <a:t>Sovelluksessa ei ole tätä toimintoa, vain poissaolosta ilmoittaminen onnistuu. Anomus tehdään selainversiossa.</a:t>
            </a:r>
          </a:p>
          <a:p>
            <a:pPr marL="227965" indent="-227965"/>
            <a:r>
              <a:rPr lang="fi-FI" sz="2000" dirty="0">
                <a:latin typeface="Arial"/>
                <a:cs typeface="Arial"/>
              </a:rPr>
              <a:t>Lyhyet (1-4 päivää) poissaolot myöntää oma opettaja, 5 koulupäivää ja sitä pidemmät myöntää rehtori)</a:t>
            </a:r>
          </a:p>
          <a:p>
            <a:pPr marL="0" indent="0">
              <a:buNone/>
            </a:pPr>
            <a:endParaRPr lang="fi-FI" sz="2000" dirty="0">
              <a:latin typeface="Arial"/>
              <a:cs typeface="Arial"/>
              <a:hlinkClick r:id="rId2"/>
            </a:endParaRPr>
          </a:p>
          <a:p>
            <a:pPr marL="0" indent="0">
              <a:buNone/>
            </a:pPr>
            <a:endParaRPr lang="fi-FI" sz="2000" dirty="0">
              <a:latin typeface="Arial"/>
              <a:cs typeface="Arial"/>
              <a:hlinkClick r:id="rId2"/>
            </a:endParaRPr>
          </a:p>
          <a:p>
            <a:pPr marL="0" indent="0">
              <a:buNone/>
            </a:pPr>
            <a:r>
              <a:rPr lang="fi-FI" sz="2000" dirty="0">
                <a:latin typeface="Arial"/>
                <a:cs typeface="Arial"/>
                <a:hlinkClick r:id="rId2"/>
              </a:rPr>
              <a:t>koulupoissaoloihin-puuttumisen-malli-1.pdf</a:t>
            </a:r>
            <a:endParaRPr lang="fi-FI" sz="2000" dirty="0">
              <a:latin typeface="Arial"/>
              <a:cs typeface="Arial"/>
            </a:endParaRPr>
          </a:p>
          <a:p>
            <a:pPr marL="227965" indent="-227965"/>
            <a:endParaRPr lang="fi-FI" sz="2000" dirty="0">
              <a:latin typeface="Arial"/>
              <a:cs typeface="Arial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CFE69994-D738-FC14-B150-562F66720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>
                <a:latin typeface="Arial"/>
                <a:cs typeface="Arial"/>
              </a:rPr>
              <a:t>Poissaolot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767023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51A0F-B9CE-9742-2C23-2A6B163FD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0B823F-10BB-AF3D-DD26-EB45384EE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12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D6377890-C590-DEE9-2D47-49304D50D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2740" y="2218388"/>
            <a:ext cx="5788215" cy="34828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fi-FI" dirty="0">
                <a:latin typeface="Arial"/>
                <a:cs typeface="Arial"/>
              </a:rPr>
              <a:t>Lempäälän kunta mahdollistaa kaikkien esi- ja perusopetusikäisten oppilaiden uimahallikäynnit kolme kertaa lukuvuoden aikana Vesimaailma Louhessa.</a:t>
            </a:r>
            <a:br>
              <a:rPr lang="fi-FI" dirty="0">
                <a:latin typeface="Arial"/>
                <a:cs typeface="Arial"/>
              </a:rPr>
            </a:br>
            <a:r>
              <a:rPr lang="fi-FI" dirty="0">
                <a:latin typeface="Arial"/>
                <a:cs typeface="Arial"/>
              </a:rPr>
              <a:t>Lisäksi ekaluokkalaiset saavat kolme lisäuintikertaa.</a:t>
            </a:r>
          </a:p>
          <a:p>
            <a:pPr marL="227965" indent="-227965"/>
            <a:r>
              <a:rPr lang="fi-FI" dirty="0">
                <a:latin typeface="Arial"/>
                <a:cs typeface="Arial"/>
              </a:rPr>
              <a:t>Kaikkien esi-6.luokkalaisten uimahallikäynteihin sisältyy uimaopetus. Lisäksi opettajan arvion mukaan oppilaan tarpeen vaatiessa järjestetään uinnin lisäopetusta.</a:t>
            </a:r>
            <a:endParaRPr lang="fi-FI" dirty="0"/>
          </a:p>
          <a:p>
            <a:pPr marL="227965" indent="-227965"/>
            <a:r>
              <a:rPr lang="fi-FI" dirty="0">
                <a:latin typeface="Arial"/>
                <a:cs typeface="Arial"/>
              </a:rPr>
              <a:t>Opettajan arvion mukaan tarpeen vaatiessa myös 7.-9.luokkalaiselle järjestetään uimaopetusta.</a:t>
            </a:r>
            <a:endParaRPr lang="fi-FI" dirty="0"/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EC8C9C8B-3B50-5F38-314E-E2AD70B75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40" y="778578"/>
            <a:ext cx="5788215" cy="1131145"/>
          </a:xfrm>
        </p:spPr>
        <p:txBody>
          <a:bodyPr/>
          <a:lstStyle/>
          <a:p>
            <a:r>
              <a:rPr lang="fi-FI" dirty="0">
                <a:latin typeface="Arial"/>
                <a:cs typeface="Arial"/>
              </a:rPr>
              <a:t>Uimaopetus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0027356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5CF9C-D7C6-1D6C-24A9-B54F73830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73480D-BC76-046C-FAC1-599740094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13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D29A32CC-A992-7D31-7020-E3F9DC4B0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9001" y="2131534"/>
            <a:ext cx="5788215" cy="40973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i-FI" sz="2400" b="1" dirty="0">
                <a:latin typeface="Calibri"/>
                <a:ea typeface="Calibri"/>
                <a:cs typeface="Calibri"/>
              </a:rPr>
              <a:t>SOPUMALLI</a:t>
            </a:r>
          </a:p>
          <a:p>
            <a:pPr marL="227965" indent="-227965"/>
            <a:r>
              <a:rPr lang="fi-FI" sz="2000" u="sng" dirty="0">
                <a:latin typeface="Calibri"/>
                <a:ea typeface="Calibri"/>
                <a:cs typeface="Calibri"/>
                <a:hlinkClick r:id="rId2"/>
              </a:rPr>
              <a:t>Kiusaamisen ennaltaehkäisy ja Lempäälän SOPU-malli - Lempäälä (lempaala.fi)</a:t>
            </a:r>
            <a:endParaRPr lang="fi-FI" dirty="0">
              <a:ea typeface="Calibri"/>
            </a:endParaRPr>
          </a:p>
          <a:p>
            <a:pPr marL="227965" indent="-227965"/>
            <a:endParaRPr lang="fi-FI" sz="2000" u="sng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fi-FI" sz="2400" b="1" dirty="0">
                <a:latin typeface="Calibri"/>
                <a:ea typeface="Calibri"/>
                <a:cs typeface="Calibri"/>
              </a:rPr>
              <a:t>SOMETURVA</a:t>
            </a:r>
          </a:p>
          <a:p>
            <a:pPr marL="342900" indent="-342900"/>
            <a:r>
              <a:rPr lang="fi-FI" sz="2000" dirty="0">
                <a:latin typeface="Calibri"/>
                <a:ea typeface="Calibri"/>
                <a:cs typeface="Calibri"/>
                <a:hlinkClick r:id="rId3"/>
              </a:rPr>
              <a:t>Turvaamme sinut sosiaalisessa mediassa. | Someturva</a:t>
            </a:r>
            <a:endParaRPr lang="fi-FI" sz="2000" b="1" dirty="0">
              <a:latin typeface="Calibri"/>
              <a:ea typeface="Calibri"/>
              <a:cs typeface="Calibri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3CF038DC-B970-16A6-4BEF-06CD4FB75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sz="2800">
                <a:latin typeface="Arial"/>
                <a:cs typeface="Arial"/>
              </a:rPr>
              <a:t>Kiusaamiseen puututaan aina</a:t>
            </a:r>
            <a:endParaRPr lang="fi-FI" sz="2800"/>
          </a:p>
        </p:txBody>
      </p:sp>
    </p:spTree>
    <p:extLst>
      <p:ext uri="{BB962C8B-B14F-4D97-AF65-F5344CB8AC3E}">
        <p14:creationId xmlns:p14="http://schemas.microsoft.com/office/powerpoint/2010/main" val="2160492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numeron paikkamerkki 1">
            <a:extLst>
              <a:ext uri="{FF2B5EF4-FFF2-40B4-BE49-F238E27FC236}">
                <a16:creationId xmlns:a16="http://schemas.microsoft.com/office/drawing/2014/main" id="{EB649E91-09FB-16AC-990B-3FE275F5B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14</a:t>
            </a:fld>
            <a:endParaRPr lang="fi-FI"/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D7ABF70E-4009-C220-4417-E3960D16A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587" y="1242552"/>
            <a:ext cx="7921413" cy="5381510"/>
          </a:xfrm>
          <a:prstGeom prst="rect">
            <a:avLst/>
          </a:prstGeom>
        </p:spPr>
      </p:pic>
      <p:sp>
        <p:nvSpPr>
          <p:cNvPr id="5" name="Tekstiruutu 4">
            <a:extLst>
              <a:ext uri="{FF2B5EF4-FFF2-40B4-BE49-F238E27FC236}">
                <a16:creationId xmlns:a16="http://schemas.microsoft.com/office/drawing/2014/main" id="{59043093-2410-EC42-7AC4-AB1864F178A7}"/>
              </a:ext>
            </a:extLst>
          </p:cNvPr>
          <p:cNvSpPr txBox="1"/>
          <p:nvPr/>
        </p:nvSpPr>
        <p:spPr>
          <a:xfrm>
            <a:off x="619760" y="426720"/>
            <a:ext cx="1047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dirty="0"/>
              <a:t>Saikantiellä autolla kulku vain kiinteistöille – Saikantalon saattoliikenne talon pysäköintialueen kautta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dirty="0"/>
              <a:t>Ei polkupyöräilyä piha-alueella klo 6-17 välisenä aikana</a:t>
            </a:r>
          </a:p>
        </p:txBody>
      </p:sp>
    </p:spTree>
    <p:extLst>
      <p:ext uri="{BB962C8B-B14F-4D97-AF65-F5344CB8AC3E}">
        <p14:creationId xmlns:p14="http://schemas.microsoft.com/office/powerpoint/2010/main" val="2190746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pic>
        <p:nvPicPr>
          <p:cNvPr id="8" name="Kuva 7">
            <a:extLst>
              <a:ext uri="{FF2B5EF4-FFF2-40B4-BE49-F238E27FC236}">
                <a16:creationId xmlns:a16="http://schemas.microsoft.com/office/drawing/2014/main" id="{174F5BBF-6C1D-7208-2CEB-435230D28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45"/>
          <a:stretch>
            <a:fillRect/>
          </a:stretch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0E62BB7E-2687-D8AE-5CA3-EF89A0D23A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5375" y="990599"/>
            <a:ext cx="6357220" cy="4849091"/>
          </a:xfrm>
        </p:spPr>
        <p:txBody>
          <a:bodyPr anchor="ctr">
            <a:normAutofit/>
          </a:bodyPr>
          <a:lstStyle/>
          <a:p>
            <a:pPr algn="r"/>
            <a:r>
              <a:rPr lang="fi-FI" sz="4200" dirty="0">
                <a:solidFill>
                  <a:srgbClr val="FFFFFF"/>
                </a:solidFill>
              </a:rPr>
              <a:t>Moision-Saikan </a:t>
            </a:r>
            <a:br>
              <a:rPr lang="fi-FI" sz="4200" dirty="0">
                <a:solidFill>
                  <a:srgbClr val="FFFFFF"/>
                </a:solidFill>
              </a:rPr>
            </a:br>
            <a:r>
              <a:rPr lang="fi-FI" sz="4200" dirty="0">
                <a:solidFill>
                  <a:srgbClr val="FFFFFF"/>
                </a:solidFill>
              </a:rPr>
              <a:t>vanhempainyhdistys RY</a:t>
            </a:r>
            <a:br>
              <a:rPr lang="fi-FI" sz="4200" dirty="0">
                <a:solidFill>
                  <a:srgbClr val="FFFFFF"/>
                </a:solidFill>
              </a:rPr>
            </a:br>
            <a:br>
              <a:rPr lang="fi-FI" sz="4200" dirty="0">
                <a:solidFill>
                  <a:srgbClr val="FFFFFF"/>
                </a:solidFill>
              </a:rPr>
            </a:br>
            <a:r>
              <a:rPr lang="fi-FI" sz="4200" dirty="0">
                <a:solidFill>
                  <a:srgbClr val="FFFFFF"/>
                </a:solidFill>
              </a:rPr>
              <a:t>Yhdessä eteenpäin!</a:t>
            </a:r>
            <a:br>
              <a:rPr lang="fi-FI" sz="4200" dirty="0">
                <a:solidFill>
                  <a:srgbClr val="FFFFFF"/>
                </a:solidFill>
              </a:rPr>
            </a:br>
            <a:r>
              <a:rPr lang="fi-FI" sz="42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73534859-8F63-52B5-46F9-5F9377277F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12865" y="1447799"/>
            <a:ext cx="2464216" cy="4076699"/>
          </a:xfrm>
        </p:spPr>
        <p:txBody>
          <a:bodyPr anchor="ctr">
            <a:normAutofit/>
          </a:bodyPr>
          <a:lstStyle/>
          <a:p>
            <a:r>
              <a:rPr lang="fi-FI" dirty="0">
                <a:solidFill>
                  <a:srgbClr val="FFFFFF"/>
                </a:solidFill>
              </a:rPr>
              <a:t>Facebookissa Lempäälän Moision koulun vanhemmat</a:t>
            </a:r>
          </a:p>
          <a:p>
            <a:r>
              <a:rPr lang="fi-FI" dirty="0">
                <a:solidFill>
                  <a:srgbClr val="FFFFFF"/>
                </a:solidFill>
              </a:rPr>
              <a:t>Seuraa myös Wilman tiedotteita</a:t>
            </a:r>
          </a:p>
          <a:p>
            <a:endParaRPr lang="fi-FI" dirty="0">
              <a:solidFill>
                <a:srgbClr val="FFFFFF"/>
              </a:solidFill>
            </a:endParaRPr>
          </a:p>
          <a:p>
            <a:r>
              <a:rPr lang="fi-FI" dirty="0">
                <a:solidFill>
                  <a:srgbClr val="FFFFFF"/>
                </a:solidFill>
              </a:rPr>
              <a:t>vanhempainyhdistys-moisio@gmail.com</a:t>
            </a:r>
          </a:p>
          <a:p>
            <a:endParaRPr lang="fi-FI" dirty="0">
              <a:solidFill>
                <a:srgbClr val="FFFFFF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0772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CBD271-F0AB-2AD9-7E10-C93C9CDDC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FE30CFC6-1ADB-B59E-38A2-B6B2EC436B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9"/>
            <a:ext cx="5227171" cy="12086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i-FI" sz="3800" dirty="0"/>
              <a:t>Tule mukaan toimintaan!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B3B820D1-CCEA-D185-5790-2095F5D415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0100" y="6205332"/>
            <a:ext cx="4857857" cy="380999"/>
          </a:xfrm>
        </p:spPr>
        <p:txBody>
          <a:bodyPr>
            <a:normAutofit fontScale="92500" lnSpcReduction="20000"/>
          </a:bodyPr>
          <a:lstStyle/>
          <a:p>
            <a:r>
              <a:rPr lang="fi-FI" dirty="0"/>
              <a:t>vanhempainyhdistys-moisio@gmail.com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Kuva 4">
            <a:extLst>
              <a:ext uri="{FF2B5EF4-FFF2-40B4-BE49-F238E27FC236}">
                <a16:creationId xmlns:a16="http://schemas.microsoft.com/office/drawing/2014/main" id="{A5E4C1F6-975B-83CC-D0C7-21FC32CD8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4" r="8839"/>
          <a:stretch>
            <a:fillRect/>
          </a:stretch>
        </p:blipFill>
        <p:spPr>
          <a:xfrm>
            <a:off x="8944495" y="0"/>
            <a:ext cx="3298595" cy="325399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6E3581AB-3854-597A-4F27-77990C2C6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5" b="2203"/>
          <a:stretch>
            <a:fillRect/>
          </a:stretch>
        </p:blipFill>
        <p:spPr>
          <a:xfrm>
            <a:off x="5981681" y="3231088"/>
            <a:ext cx="3108064" cy="3626912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AD8FEEBB-23E2-BAE2-0485-E6C7089D8D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3" b="9360"/>
          <a:stretch>
            <a:fillRect/>
          </a:stretch>
        </p:blipFill>
        <p:spPr>
          <a:xfrm>
            <a:off x="5981661" y="-1"/>
            <a:ext cx="3002604" cy="3231089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612DBBA7-7CDE-489B-9CC4-BD4B356C62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7" b="8365"/>
          <a:stretch>
            <a:fillRect/>
          </a:stretch>
        </p:blipFill>
        <p:spPr>
          <a:xfrm>
            <a:off x="8984265" y="3231087"/>
            <a:ext cx="3247506" cy="3626913"/>
          </a:xfrm>
          <a:prstGeom prst="rect">
            <a:avLst/>
          </a:prstGeom>
        </p:spPr>
      </p:pic>
      <p:sp>
        <p:nvSpPr>
          <p:cNvPr id="14" name="Tekstiruutu 13">
            <a:extLst>
              <a:ext uri="{FF2B5EF4-FFF2-40B4-BE49-F238E27FC236}">
                <a16:creationId xmlns:a16="http://schemas.microsoft.com/office/drawing/2014/main" id="{1E0C5B94-CED8-9961-ED49-83B4807FD51D}"/>
              </a:ext>
            </a:extLst>
          </p:cNvPr>
          <p:cNvSpPr txBox="1"/>
          <p:nvPr/>
        </p:nvSpPr>
        <p:spPr>
          <a:xfrm>
            <a:off x="719302" y="1967927"/>
            <a:ext cx="499331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Vanhempainyhdistys järjestää koko kouluyhteisölle mukavaa tekemistä, kuten </a:t>
            </a:r>
            <a:r>
              <a:rPr kumimoji="0" lang="fi-FI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halloweendiscon</a:t>
            </a: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 ja </a:t>
            </a:r>
            <a:r>
              <a:rPr kumimoji="0" lang="fi-FI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joulumyyjäiset</a:t>
            </a: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i-FI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Tapahtumien avulla </a:t>
            </a:r>
            <a:r>
              <a:rPr kumimoji="0" lang="fi-FI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keräämme varoja </a:t>
            </a: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oppilaiden liikunta- ja välituntivälineisiin, stipendeihin sekä tulevien tapahtumien järjestämiseen.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i-FI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Mukaan voi tulla juuri omien aikataulujen ja jaksamisen mukaan. Apua tarvitaan esimerkiksi valmisteluissa ja tapahtumapäivinä.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i-FI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Aikaisempaa kokemusta ei tarvita </a:t>
            </a:r>
            <a:r>
              <a:rPr kumimoji="0" lang="fi-FI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sto MT"/>
                <a:ea typeface="+mn-ea"/>
                <a:cs typeface="+mn-cs"/>
              </a:rPr>
              <a:t>– vastuuhenkilöt auttavat, ja innostus ja halu auttaa riittävät!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4400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">
            <a:extLst>
              <a:ext uri="{FF2B5EF4-FFF2-40B4-BE49-F238E27FC236}">
                <a16:creationId xmlns:a16="http://schemas.microsoft.com/office/drawing/2014/main" id="{6243BF1F-9113-43E6-B214-D579DB674439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8FF1048C-CCD7-FAB9-A176-8E9731698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4113" y="665858"/>
            <a:ext cx="8457352" cy="2142578"/>
          </a:xfrm>
        </p:spPr>
        <p:txBody>
          <a:bodyPr/>
          <a:lstStyle/>
          <a:p>
            <a:r>
              <a:rPr lang="fi-FI" sz="4000" dirty="0">
                <a:latin typeface="Arial"/>
                <a:cs typeface="Arial"/>
              </a:rPr>
              <a:t>Turvallista ja liikunnallista </a:t>
            </a:r>
            <a:br>
              <a:rPr lang="fi-FI" sz="4000" dirty="0">
                <a:latin typeface="Arial"/>
                <a:cs typeface="Arial"/>
              </a:rPr>
            </a:br>
            <a:r>
              <a:rPr lang="fi-FI" sz="4000" dirty="0">
                <a:latin typeface="Arial"/>
                <a:cs typeface="Arial"/>
              </a:rPr>
              <a:t>alkavaa kouluvuotta!</a:t>
            </a:r>
            <a:endParaRPr lang="fi-FI" sz="4000" dirty="0"/>
          </a:p>
        </p:txBody>
      </p:sp>
    </p:spTree>
    <p:extLst>
      <p:ext uri="{BB962C8B-B14F-4D97-AF65-F5344CB8AC3E}">
        <p14:creationId xmlns:p14="http://schemas.microsoft.com/office/powerpoint/2010/main" val="3128644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Lempaala_vari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5493"/>
      </a:accent1>
      <a:accent2>
        <a:srgbClr val="00AED9"/>
      </a:accent2>
      <a:accent3>
        <a:srgbClr val="7BBF4F"/>
      </a:accent3>
      <a:accent4>
        <a:srgbClr val="0080BB"/>
      </a:accent4>
      <a:accent5>
        <a:srgbClr val="ADD0EA"/>
      </a:accent5>
      <a:accent6>
        <a:srgbClr val="A9D89C"/>
      </a:accent6>
      <a:hlink>
        <a:srgbClr val="0563C1"/>
      </a:hlink>
      <a:folHlink>
        <a:srgbClr val="D6752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ategiakuvilla ppt pohjat päivitys16.4.2024.pptx" id="{CE1D6625-DBF7-428C-A08F-CE5EAE5EE4E9}" vid="{99FA4714-4438-4CCA-B53F-6C6BCA5EB768}"/>
    </a:ext>
  </a:extLst>
</a:theme>
</file>

<file path=ppt/theme/theme2.xml><?xml version="1.0" encoding="utf-8"?>
<a:theme xmlns:a="http://schemas.openxmlformats.org/drawingml/2006/main" name="Mukautettu suunnittelumall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ategiakuvilla ppt pohjat päivitys16.4.2024.pptx" id="{CE1D6625-DBF7-428C-A08F-CE5EAE5EE4E9}" vid="{35782E5D-10F6-425B-B61D-DA7BE68141D3}"/>
    </a:ext>
  </a:extLst>
</a:theme>
</file>

<file path=ppt/theme/theme3.xml><?xml version="1.0" encoding="utf-8"?>
<a:theme xmlns:a="http://schemas.openxmlformats.org/drawingml/2006/main" name="1_Office-teema">
  <a:themeElements>
    <a:clrScheme name="Lempaala_vari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5493"/>
      </a:accent1>
      <a:accent2>
        <a:srgbClr val="00AED9"/>
      </a:accent2>
      <a:accent3>
        <a:srgbClr val="7BBF4F"/>
      </a:accent3>
      <a:accent4>
        <a:srgbClr val="0080BB"/>
      </a:accent4>
      <a:accent5>
        <a:srgbClr val="ADD0EA"/>
      </a:accent5>
      <a:accent6>
        <a:srgbClr val="A9D89C"/>
      </a:accent6>
      <a:hlink>
        <a:srgbClr val="0563C1"/>
      </a:hlink>
      <a:folHlink>
        <a:srgbClr val="D6752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mpaala.pptx" id="{BC0481F5-CADA-4534-AB6F-B0946DBB72E4}" vid="{27D8BFA4-A74D-459C-86FF-D6108866438C}"/>
    </a:ext>
  </a:extLst>
</a:theme>
</file>

<file path=ppt/theme/theme4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5.xml><?xml version="1.0" encoding="utf-8"?>
<a:theme xmlns:a="http://schemas.openxmlformats.org/drawingml/2006/main" name="2_Office-te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03481749F2C7DB4DB4A73DE8EAD2B2E2" ma:contentTypeVersion="12" ma:contentTypeDescription="Luo uusi asiakirja." ma:contentTypeScope="" ma:versionID="94f7a9d6290cd8da25a5a78d77249995">
  <xsd:schema xmlns:xsd="http://www.w3.org/2001/XMLSchema" xmlns:xs="http://www.w3.org/2001/XMLSchema" xmlns:p="http://schemas.microsoft.com/office/2006/metadata/properties" xmlns:ns2="acc30c60-485a-4f0d-b206-f2b877073392" xmlns:ns3="ba8b37cd-16b2-42e6-bbb1-7baa73b8cac6" targetNamespace="http://schemas.microsoft.com/office/2006/metadata/properties" ma:root="true" ma:fieldsID="7c2e0e75471cc58b74aef7e15681c06f" ns2:_="" ns3:_="">
    <xsd:import namespace="acc30c60-485a-4f0d-b206-f2b877073392"/>
    <xsd:import namespace="ba8b37cd-16b2-42e6-bbb1-7baa73b8ca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c30c60-485a-4f0d-b206-f2b8770733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Kuvien tunnisteet" ma:readOnly="false" ma:fieldId="{5cf76f15-5ced-4ddc-b409-7134ff3c332f}" ma:taxonomyMulti="true" ma:sspId="ca21971b-e04b-4e31-9f45-cf2f6b61fc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8b37cd-16b2-42e6-bbb1-7baa73b8cac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Jaett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Jakamisen tiedot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2484807a-d9c0-42a2-89d9-296437ac4704}" ma:internalName="TaxCatchAll" ma:showField="CatchAllData" ma:web="ba8b37cd-16b2-42e6-bbb1-7baa73b8ca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c30c60-485a-4f0d-b206-f2b877073392">
      <Terms xmlns="http://schemas.microsoft.com/office/infopath/2007/PartnerControls"/>
    </lcf76f155ced4ddcb4097134ff3c332f>
    <TaxCatchAll xmlns="ba8b37cd-16b2-42e6-bbb1-7baa73b8cac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65155C-8B60-41E5-AC5B-C524CE5E740F}">
  <ds:schemaRefs>
    <ds:schemaRef ds:uri="acc30c60-485a-4f0d-b206-f2b877073392"/>
    <ds:schemaRef ds:uri="ba8b37cd-16b2-42e6-bbb1-7baa73b8cac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8BF2C5D-EA51-4013-B5EB-8A84B3B7144B}">
  <ds:schemaRefs>
    <ds:schemaRef ds:uri="acc30c60-485a-4f0d-b206-f2b877073392"/>
    <ds:schemaRef ds:uri="ba8b37cd-16b2-42e6-bbb1-7baa73b8ca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5F6E944-8892-42DA-B811-272F8B077AA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481</TotalTime>
  <Words>645</Words>
  <Application>Microsoft Office PowerPoint</Application>
  <PresentationFormat>Laajakuva</PresentationFormat>
  <Paragraphs>94</Paragraphs>
  <Slides>17</Slides>
  <Notes>0</Notes>
  <HiddenSlides>1</HiddenSlides>
  <MMClips>0</MMClips>
  <ScaleCrop>false</ScaleCrop>
  <HeadingPairs>
    <vt:vector size="6" baseType="variant">
      <vt:variant>
        <vt:lpstr>Käytetyt fontit</vt:lpstr>
      </vt:variant>
      <vt:variant>
        <vt:i4>8</vt:i4>
      </vt:variant>
      <vt:variant>
        <vt:lpstr>Teema</vt:lpstr>
      </vt:variant>
      <vt:variant>
        <vt:i4>5</vt:i4>
      </vt:variant>
      <vt:variant>
        <vt:lpstr>Dian otsikot</vt:lpstr>
      </vt:variant>
      <vt:variant>
        <vt:i4>17</vt:i4>
      </vt:variant>
    </vt:vector>
  </HeadingPairs>
  <TitlesOfParts>
    <vt:vector size="30" baseType="lpstr">
      <vt:lpstr>Aptos</vt:lpstr>
      <vt:lpstr>Aptos Display</vt:lpstr>
      <vt:lpstr>Arial</vt:lpstr>
      <vt:lpstr>Calibri</vt:lpstr>
      <vt:lpstr>Calibri Light</vt:lpstr>
      <vt:lpstr>Calisto MT</vt:lpstr>
      <vt:lpstr>Univers Condensed</vt:lpstr>
      <vt:lpstr>Wingdings</vt:lpstr>
      <vt:lpstr>Office-teema</vt:lpstr>
      <vt:lpstr>Mukautettu suunnittelumalli</vt:lpstr>
      <vt:lpstr>1_Office-teema</vt:lpstr>
      <vt:lpstr>ChronicleVTI</vt:lpstr>
      <vt:lpstr>2_Office-teema</vt:lpstr>
      <vt:lpstr>Lempäälän kunnan esi- ja perusopetuksen  Vanhempainilta 2026 Saikan koulu 31.8.2026  </vt:lpstr>
      <vt:lpstr>Saikantalon tilojen suunnittelusta</vt:lpstr>
      <vt:lpstr>Lempäälän esi- ja perusopetuksen arvot</vt:lpstr>
      <vt:lpstr>Saikantalon toimintaa ohjaavia periaatteita</vt:lpstr>
      <vt:lpstr>Opetussuunnitelma </vt:lpstr>
      <vt:lpstr>PowerPoint-esitys</vt:lpstr>
      <vt:lpstr>Arviointi</vt:lpstr>
      <vt:lpstr>Järjestyssäännöt</vt:lpstr>
      <vt:lpstr>PowerPoint-esitys</vt:lpstr>
      <vt:lpstr>Wilma</vt:lpstr>
      <vt:lpstr>Poissaolot</vt:lpstr>
      <vt:lpstr>Uimaopetus</vt:lpstr>
      <vt:lpstr>Kiusaamiseen puututaan aina</vt:lpstr>
      <vt:lpstr>PowerPoint-esitys</vt:lpstr>
      <vt:lpstr>Moision-Saikan  vanhempainyhdistys RY  Yhdessä eteenpäin!  </vt:lpstr>
      <vt:lpstr>Tule mukaan toimintaan!</vt:lpstr>
      <vt:lpstr>Turvallista ja liikunnallista  alkavaa kouluvuotta!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Peltonen Siru</dc:creator>
  <cp:lastModifiedBy>Savinainen Katja</cp:lastModifiedBy>
  <cp:revision>455</cp:revision>
  <dcterms:created xsi:type="dcterms:W3CDTF">2025-07-29T08:16:56Z</dcterms:created>
  <dcterms:modified xsi:type="dcterms:W3CDTF">2026-08-31T05:52:58Z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0x01010003481749F2C7DB4DB4A73DE8EAD2B2E2</vt:lpwstr>
  </property>
  <property fmtid="{D5CDD505-2E9C-101B-9397-08002B2CF9AE}" pid="3" name="MediaServiceImageTags">
    <vt:lpwstr/>
  </property>
  <property fmtid="{D5CDD505-2E9C-101B-9397-08002B2CF9AE}" pid="4" name="MSIP_Label_3b623b29-abd1-4de3-a20c-27566d79b7c7_Enabled">
    <vt:lpwstr>true</vt:lpwstr>
  </property>
  <property fmtid="{D5CDD505-2E9C-101B-9397-08002B2CF9AE}" pid="5" name="MSIP_Label_3b623b29-abd1-4de3-a20c-27566d79b7c7_SetDate">
    <vt:lpwstr>2024-04-18T11:21:49Z</vt:lpwstr>
  </property>
  <property fmtid="{D5CDD505-2E9C-101B-9397-08002B2CF9AE}" pid="6" name="MSIP_Label_3b623b29-abd1-4de3-a20c-27566d79b7c7_Method">
    <vt:lpwstr>Standard</vt:lpwstr>
  </property>
  <property fmtid="{D5CDD505-2E9C-101B-9397-08002B2CF9AE}" pid="7" name="MSIP_Label_3b623b29-abd1-4de3-a20c-27566d79b7c7_Name">
    <vt:lpwstr>3b623b29-abd1-4de3-a20c-27566d79b7c7</vt:lpwstr>
  </property>
  <property fmtid="{D5CDD505-2E9C-101B-9397-08002B2CF9AE}" pid="8" name="MSIP_Label_3b623b29-abd1-4de3-a20c-27566d79b7c7_SiteId">
    <vt:lpwstr>cbede638-a3d9-459f-8f4e-24ced73b4e5e</vt:lpwstr>
  </property>
  <property fmtid="{D5CDD505-2E9C-101B-9397-08002B2CF9AE}" pid="9" name="MSIP_Label_3b623b29-abd1-4de3-a20c-27566d79b7c7_ActionId">
    <vt:lpwstr>ce249125-e232-4aca-9273-16ad6772a786</vt:lpwstr>
  </property>
  <property fmtid="{D5CDD505-2E9C-101B-9397-08002B2CF9AE}" pid="10" name="MSIP_Label_3b623b29-abd1-4de3-a20c-27566d79b7c7_ContentBits">
    <vt:lpwstr>0</vt:lpwstr>
  </property>
</Properties>
</file>