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C91F2F-F519-FDA2-3E8A-605573CD2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57C65F2-A53D-9243-0D08-061B67482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EAB3F9-8434-9F69-3004-AAFFEB1E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87C932-FB62-810A-FA21-0F6CDCA7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651C8D-FBA1-A3EF-4059-DF2F9B4A3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954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73F64C-C407-DE17-87F4-A586EFC9A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3C5D90-238A-1DAF-B53D-494917664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0D2BA5-457E-0507-1735-82643887E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854D0D-E57B-B85C-EEE3-652456BA9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092293-B3FB-26B2-E741-DE81A16CD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782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E351882-AF05-3BDA-01AC-26DEDC4E95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ADA77E-DDA2-17D6-40FA-C9186E999A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5D8CC3-BC3D-286D-E64E-33DC8B2D6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5C09AAF-93F9-3BC8-BFCC-3834803B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38C15-633B-C220-5825-5606136C6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98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CF53FE-E6C6-430A-9525-B882AAD7D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681669-A080-6566-6801-F193C2FF5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69DEEBA-D88D-E630-1D35-93272F022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742D0D-C23F-9330-4A6A-185AD39C2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5FF326-55E9-916E-3210-5A8C79CC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0663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08CC23-72EF-CBDD-F92D-406A71DBE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9F82BE4-0D1C-D878-6B39-4AC2D54DEB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EBC1B1-8991-E598-8183-404BA7534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221E4DF-E495-07E6-0FD6-CF76D849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50C239-C8D3-7DCD-1BE8-E5DF8C50C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008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E845E4-C6B9-186C-E59C-45CF45AA9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53BB33-3132-445A-F851-EA9770B5A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B169E49-7F4F-141F-7957-13382C32E7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418CC58-9BAD-087C-6412-3FE6E048A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1CCFFE2-6544-2311-D22C-542B8ED03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8AD7425-574C-8BE7-B1A0-76C58ABC1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35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5EF669-1587-50D1-0365-5937FA89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20EFB2-3024-8EA6-2CCF-504C5B88E7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8209E26-7E18-A338-BDB9-27F9DF6187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511550C-81F3-5198-F4D6-98B523E084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61D3D21A-9492-F2CE-4139-BE5129EFC3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6A14D65-FC8E-F3AD-98D2-B5B851F8E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628557A-524F-A530-4B6D-4A33AEA3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8397036-0523-43B5-DAE1-9F19539E3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24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6D0D73-8172-B44E-6C1F-F04695392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7AD5006-294C-79C7-E14F-3C2511BF7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8F00CB1-9CCE-7A8F-E0FD-7116F9D13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AF05D7F-EB89-9123-E3CB-145909E5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106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571BB80-C942-13C0-60C8-7C5DB7095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A5B63CD-86D4-D657-1F32-A6BAB1DE6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614ADEA-DA93-D6C1-4533-CA5BB888B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133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7D057A-C986-C6C9-CBC2-50B8E5EF3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FD6138B-46EF-5ED4-9919-6D9EBF5CFD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947C346-51AF-0766-B936-304C4D822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AE04BB-CFD2-0EC2-192B-979A9AB7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0B3258D-0DAB-7295-06BD-25AD24890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CB22902-5A14-277B-61B7-0FB00D9DC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6097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2897A4-342D-E165-18BF-C25899555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8CC51E8-1A57-CB95-C33E-ED2C819A68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906B087-F776-72E2-5A82-66219E527F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17B1C08-E660-DC22-5845-DAF70A4CD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BE9AF21-9163-8D8B-026B-4941717E2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E4CC45-A336-BA76-42DD-CF16BE8C0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1184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99A2716-EA96-0C21-2F03-A88748426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999F41B-BC4B-F071-D355-E499664A4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A546E7A-C91E-8293-9C75-2EE59E9F1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19DA7-CE8B-4196-B173-A940DD4BB945}" type="datetimeFigureOut">
              <a:rPr lang="fi-FI" smtClean="0"/>
              <a:t>26.4.2024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17281B6-EA3D-B3AE-9D3D-35BF1FE0A8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1DBA528-E762-40A5-5DFA-A84A2FCE53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1580-173C-4ECF-BE12-7E670068628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8413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C2ABAF-41E8-36CF-EBCE-1495A36A4D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Salainen liike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8DDC3B-76BE-23F3-508E-704E04C376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866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431D8A-06F3-7747-BB09-CBE2306DD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Säännöt</a:t>
            </a:r>
          </a:p>
        </p:txBody>
      </p:sp>
      <p:pic>
        <p:nvPicPr>
          <p:cNvPr id="2050" name="Picture 2" descr="Group Circle | Great PowerPoint ClipArt for Presentations -  PresenterMedia.com">
            <a:extLst>
              <a:ext uri="{FF2B5EF4-FFF2-40B4-BE49-F238E27FC236}">
                <a16:creationId xmlns:a16="http://schemas.microsoft.com/office/drawing/2014/main" id="{40A21D5F-2730-E30D-C325-712EE685982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9537" y="2638424"/>
            <a:ext cx="4622887" cy="3403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CBE3C3BB-7644-A42D-0CC3-54337C96ED4E}"/>
              </a:ext>
            </a:extLst>
          </p:cNvPr>
          <p:cNvSpPr txBox="1"/>
          <p:nvPr/>
        </p:nvSpPr>
        <p:spPr>
          <a:xfrm>
            <a:off x="7818392" y="5748894"/>
            <a:ext cx="330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/>
              <a:t>piiri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53777A2-4E40-2883-C2A8-720D10F28543}"/>
              </a:ext>
            </a:extLst>
          </p:cNvPr>
          <p:cNvSpPr txBox="1"/>
          <p:nvPr/>
        </p:nvSpPr>
        <p:spPr>
          <a:xfrm>
            <a:off x="838200" y="1690688"/>
            <a:ext cx="6191251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/>
              <a:t>Yksi lähtee piiristä pois, luokan ulkopuolelle.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/>
              <a:t>Loput piiriin jääneistä sopivat kuka on liikkeen aloittaja.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/>
              <a:t>Piiristä lähtenyt tulee takaisin piiriin ja hän menee piirin keskelle.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/>
              <a:t>Liikkeen näyttäjä tekee liikkeitä, joita loput piiristä kopioivat.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800" dirty="0"/>
              <a:t>Piirin keskellä oleva ihminen yrittää löytää, kuka on liikkeen aloittaja.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0819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BEC0EB8F6B7C34EA59B4B1DA681AB52" ma:contentTypeVersion="13" ma:contentTypeDescription="Luo uusi asiakirja." ma:contentTypeScope="" ma:versionID="fb5c31fcde51cbe5778aa21ba4a687ef">
  <xsd:schema xmlns:xsd="http://www.w3.org/2001/XMLSchema" xmlns:xs="http://www.w3.org/2001/XMLSchema" xmlns:p="http://schemas.microsoft.com/office/2006/metadata/properties" xmlns:ns2="bb542fb4-f0b1-4111-93e0-5961ca49905b" xmlns:ns3="b126cb72-927f-4c27-a354-21bf8d645f2c" targetNamespace="http://schemas.microsoft.com/office/2006/metadata/properties" ma:root="true" ma:fieldsID="78d0cbeefb8949dfa2f829cd8b5b8aa1" ns2:_="" ns3:_="">
    <xsd:import namespace="bb542fb4-f0b1-4111-93e0-5961ca49905b"/>
    <xsd:import namespace="b126cb72-927f-4c27-a354-21bf8d645f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42fb4-f0b1-4111-93e0-5961ca4990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49964bb6-1a6e-4045-af7e-4cdc4df897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26cb72-927f-4c27-a354-21bf8d645f2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645a2c-4420-497a-b42e-c86162cff8c3}" ma:internalName="TaxCatchAll" ma:showField="CatchAllData" ma:web="b126cb72-927f-4c27-a354-21bf8d645f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26cb72-927f-4c27-a354-21bf8d645f2c" xsi:nil="true"/>
    <lcf76f155ced4ddcb4097134ff3c332f xmlns="bb542fb4-f0b1-4111-93e0-5961ca4990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B5EB2D3-FAF4-4D9D-B11E-328F8BBC1BE9}"/>
</file>

<file path=customXml/itemProps2.xml><?xml version="1.0" encoding="utf-8"?>
<ds:datastoreItem xmlns:ds="http://schemas.openxmlformats.org/officeDocument/2006/customXml" ds:itemID="{147C54E6-F97E-4EC5-A0EB-3E096CA1AE61}"/>
</file>

<file path=customXml/itemProps3.xml><?xml version="1.0" encoding="utf-8"?>
<ds:datastoreItem xmlns:ds="http://schemas.openxmlformats.org/officeDocument/2006/customXml" ds:itemID="{37B1BB40-4E3F-44FD-9D23-05A9B861FDA9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54</Words>
  <Application>Microsoft Office PowerPoint</Application>
  <PresentationFormat>Laajakuva</PresentationFormat>
  <Paragraphs>8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Salainen liike</vt:lpstr>
      <vt:lpstr>Säännöt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Salainen liike</dc:title>
  <dc:creator>Laahanen Janne</dc:creator>
  <cp:lastModifiedBy>Laahanen Janne</cp:lastModifiedBy>
  <cp:revision>1</cp:revision>
  <dcterms:created xsi:type="dcterms:W3CDTF">2024-04-26T07:59:40Z</dcterms:created>
  <dcterms:modified xsi:type="dcterms:W3CDTF">2024-04-26T08:09:17Z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0x0101001BEC0EB8F6B7C34EA59B4B1DA681AB52</vt:lpwstr>
  </property>
</Properties>
</file>