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3" r:id="rId3"/>
    <p:sldId id="273" r:id="rId4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2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16.4.2021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16.4.2021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16.4.2021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16.4.2021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TASK FOR EVERY FRIDAY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TOK ALAJ / LAJM / SOIS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AC6DDA20-C758-1445-B3C3-B6283AF4A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316002B5-A252-504B-9626-B18B6D9C17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endParaRPr lang="fi-FI" dirty="0"/>
          </a:p>
          <a:p>
            <a:r>
              <a:rPr lang="en-GB" dirty="0"/>
              <a:t>What have you learned during this week and how has this increased your understanding and awareness of </a:t>
            </a:r>
            <a:r>
              <a:rPr lang="en-GB" b="1" dirty="0"/>
              <a:t>knowledge and knowing</a:t>
            </a:r>
            <a:r>
              <a:rPr lang="en-GB" dirty="0"/>
              <a:t>?</a:t>
            </a:r>
          </a:p>
          <a:p>
            <a:pPr lvl="1"/>
            <a:r>
              <a:rPr lang="en-GB" dirty="0"/>
              <a:t>Engage in conversation</a:t>
            </a:r>
          </a:p>
        </p:txBody>
      </p:sp>
      <p:pic>
        <p:nvPicPr>
          <p:cNvPr id="8" name="Sisällön paikkamerkki 7">
            <a:extLst>
              <a:ext uri="{FF2B5EF4-FFF2-40B4-BE49-F238E27FC236}">
                <a16:creationId xmlns:a16="http://schemas.microsoft.com/office/drawing/2014/main" id="{4E01C0D9-63CF-BB46-844E-BD2D9A64B68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924653"/>
            <a:ext cx="4038600" cy="3877056"/>
          </a:xfrm>
        </p:spPr>
      </p:pic>
    </p:spTree>
    <p:extLst>
      <p:ext uri="{BB962C8B-B14F-4D97-AF65-F5344CB8AC3E}">
        <p14:creationId xmlns:p14="http://schemas.microsoft.com/office/powerpoint/2010/main" val="104542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Knowledge </a:t>
            </a:r>
            <a:r>
              <a:rPr lang="fi-FI" dirty="0" err="1"/>
              <a:t>heart</a:t>
            </a:r>
            <a:r>
              <a:rPr lang="fi-FI" dirty="0"/>
              <a:t> </a:t>
            </a:r>
            <a:r>
              <a:rPr lang="fi-FI" dirty="0" err="1"/>
              <a:t>head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www.claromentis.com</a:t>
            </a:r>
            <a:r>
              <a:rPr lang="fi-FI" dirty="0"/>
              <a:t>/</a:t>
            </a:r>
            <a:r>
              <a:rPr lang="fi-FI" dirty="0" err="1"/>
              <a:t>blog</a:t>
            </a:r>
            <a:r>
              <a:rPr lang="fi-FI" dirty="0"/>
              <a:t>/</a:t>
            </a:r>
            <a:r>
              <a:rPr lang="fi-FI" dirty="0" err="1"/>
              <a:t>dont</a:t>
            </a:r>
            <a:r>
              <a:rPr lang="fi-FI" dirty="0"/>
              <a:t>-</a:t>
            </a:r>
            <a:r>
              <a:rPr lang="fi-FI" dirty="0" err="1"/>
              <a:t>let</a:t>
            </a:r>
            <a:r>
              <a:rPr lang="fi-FI" dirty="0"/>
              <a:t>-a-</a:t>
            </a:r>
            <a:r>
              <a:rPr lang="fi-FI" dirty="0" err="1"/>
              <a:t>lack</a:t>
            </a:r>
            <a:r>
              <a:rPr lang="fi-FI" dirty="0"/>
              <a:t>-of-</a:t>
            </a:r>
            <a:r>
              <a:rPr lang="fi-FI" dirty="0" err="1"/>
              <a:t>digital</a:t>
            </a:r>
            <a:r>
              <a:rPr lang="fi-FI" dirty="0"/>
              <a:t>-</a:t>
            </a:r>
            <a:r>
              <a:rPr lang="fi-FI" dirty="0" err="1"/>
              <a:t>knowledge</a:t>
            </a:r>
            <a:r>
              <a:rPr lang="fi-FI" dirty="0"/>
              <a:t>-</a:t>
            </a:r>
            <a:r>
              <a:rPr lang="fi-FI" dirty="0" err="1"/>
              <a:t>hold</a:t>
            </a:r>
            <a:r>
              <a:rPr lang="fi-FI" dirty="0"/>
              <a:t>-</a:t>
            </a:r>
            <a:r>
              <a:rPr lang="fi-FI" dirty="0" err="1"/>
              <a:t>back</a:t>
            </a:r>
            <a:r>
              <a:rPr lang="fi-FI" dirty="0"/>
              <a:t>-</a:t>
            </a:r>
            <a:r>
              <a:rPr lang="fi-FI" dirty="0" err="1"/>
              <a:t>your</a:t>
            </a:r>
            <a:r>
              <a:rPr lang="fi-FI" dirty="0"/>
              <a:t>-business/&gt; </a:t>
            </a:r>
            <a:r>
              <a:rPr lang="fi-FI" dirty="0" err="1"/>
              <a:t>Accessed</a:t>
            </a:r>
            <a:r>
              <a:rPr lang="fi-FI" dirty="0"/>
              <a:t> 16th of </a:t>
            </a:r>
            <a:r>
              <a:rPr lang="fi-FI" dirty="0" err="1"/>
              <a:t>April</a:t>
            </a:r>
            <a:r>
              <a:rPr lang="fi-FI" dirty="0"/>
              <a:t> 2021.</a:t>
            </a:r>
          </a:p>
        </p:txBody>
      </p:sp>
    </p:spTree>
    <p:extLst>
      <p:ext uri="{BB962C8B-B14F-4D97-AF65-F5344CB8AC3E}">
        <p14:creationId xmlns:p14="http://schemas.microsoft.com/office/powerpoint/2010/main" val="76017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59</Words>
  <Application>Microsoft Macintosh PowerPoint</Application>
  <PresentationFormat>Näytössä katseltava diaesitys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Office-teema</vt:lpstr>
      <vt:lpstr>TASK FOR EVERY FRIDAY</vt:lpstr>
      <vt:lpstr>TASK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73</cp:revision>
  <dcterms:created xsi:type="dcterms:W3CDTF">2016-01-27T06:20:57Z</dcterms:created>
  <dcterms:modified xsi:type="dcterms:W3CDTF">2021-04-16T09:33:54Z</dcterms:modified>
</cp:coreProperties>
</file>