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61" r:id="rId4"/>
    <p:sldId id="262" r:id="rId5"/>
    <p:sldId id="268" r:id="rId6"/>
    <p:sldId id="269" r:id="rId7"/>
    <p:sldId id="267" r:id="rId8"/>
    <p:sldId id="264" r:id="rId9"/>
    <p:sldId id="265" r:id="rId10"/>
    <p:sldId id="266" r:id="rId11"/>
    <p:sldId id="259" r:id="rId12"/>
    <p:sldId id="27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82"/>
    <p:restoredTop sz="94694"/>
  </p:normalViewPr>
  <p:slideViewPr>
    <p:cSldViewPr snapToGrid="0" snapToObjects="1">
      <p:cViewPr varScale="1">
        <p:scale>
          <a:sx n="62" d="100"/>
          <a:sy n="62" d="100"/>
        </p:scale>
        <p:origin x="92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8E105C-4506-427A-9B28-87DC40F084ED}"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B3C345DD-55ED-4340-90D6-47197215B8E6}">
      <dgm:prSet/>
      <dgm:spPr/>
      <dgm:t>
        <a:bodyPr/>
        <a:lstStyle/>
        <a:p>
          <a:r>
            <a:rPr lang="fi-FI"/>
            <a:t>Etsi ja merkitse muistiin pohjatekstin kontekstitiedot:</a:t>
          </a:r>
          <a:endParaRPr lang="en-US"/>
        </a:p>
      </dgm:t>
    </dgm:pt>
    <dgm:pt modelId="{D5D06946-7183-4604-B2B9-678D19826E93}" type="parTrans" cxnId="{5AD50798-4272-45BC-BC5A-A27E9A2114F3}">
      <dgm:prSet/>
      <dgm:spPr/>
      <dgm:t>
        <a:bodyPr/>
        <a:lstStyle/>
        <a:p>
          <a:endParaRPr lang="en-US"/>
        </a:p>
      </dgm:t>
    </dgm:pt>
    <dgm:pt modelId="{DACA0CC1-563E-481A-B874-5FC92D06AC2F}" type="sibTrans" cxnId="{5AD50798-4272-45BC-BC5A-A27E9A2114F3}">
      <dgm:prSet/>
      <dgm:spPr/>
      <dgm:t>
        <a:bodyPr/>
        <a:lstStyle/>
        <a:p>
          <a:endParaRPr lang="en-US"/>
        </a:p>
      </dgm:t>
    </dgm:pt>
    <dgm:pt modelId="{70F52ACB-EC1B-4DB4-B995-6863BD481C51}">
      <dgm:prSet/>
      <dgm:spPr/>
      <dgm:t>
        <a:bodyPr/>
        <a:lstStyle/>
        <a:p>
          <a:r>
            <a:rPr lang="fi-FI"/>
            <a:t>kirjoittaja</a:t>
          </a:r>
          <a:endParaRPr lang="en-US"/>
        </a:p>
      </dgm:t>
    </dgm:pt>
    <dgm:pt modelId="{16EB4721-3BD8-4B76-A607-65BEDB4CAF12}" type="parTrans" cxnId="{EF2BC4FF-5F88-4147-AA78-AEF66DB0EEC6}">
      <dgm:prSet/>
      <dgm:spPr/>
      <dgm:t>
        <a:bodyPr/>
        <a:lstStyle/>
        <a:p>
          <a:endParaRPr lang="en-US"/>
        </a:p>
      </dgm:t>
    </dgm:pt>
    <dgm:pt modelId="{DC453825-6472-4DA9-A842-239735750017}" type="sibTrans" cxnId="{EF2BC4FF-5F88-4147-AA78-AEF66DB0EEC6}">
      <dgm:prSet/>
      <dgm:spPr/>
      <dgm:t>
        <a:bodyPr/>
        <a:lstStyle/>
        <a:p>
          <a:endParaRPr lang="en-US"/>
        </a:p>
      </dgm:t>
    </dgm:pt>
    <dgm:pt modelId="{92722213-9B86-4426-BA2A-09E6189DBBCF}">
      <dgm:prSet/>
      <dgm:spPr/>
      <dgm:t>
        <a:bodyPr/>
        <a:lstStyle/>
        <a:p>
          <a:r>
            <a:rPr lang="fi-FI"/>
            <a:t>julkaisupaikka</a:t>
          </a:r>
          <a:endParaRPr lang="en-US"/>
        </a:p>
      </dgm:t>
    </dgm:pt>
    <dgm:pt modelId="{6AF9267F-603F-4501-8CEC-FCC3F3FC2E89}" type="parTrans" cxnId="{29984B1B-5AB8-4E3C-B218-68B48CC0FECA}">
      <dgm:prSet/>
      <dgm:spPr/>
      <dgm:t>
        <a:bodyPr/>
        <a:lstStyle/>
        <a:p>
          <a:endParaRPr lang="en-US"/>
        </a:p>
      </dgm:t>
    </dgm:pt>
    <dgm:pt modelId="{0BE4D5FF-3F6E-4EDC-8864-40B60F0624D8}" type="sibTrans" cxnId="{29984B1B-5AB8-4E3C-B218-68B48CC0FECA}">
      <dgm:prSet/>
      <dgm:spPr/>
      <dgm:t>
        <a:bodyPr/>
        <a:lstStyle/>
        <a:p>
          <a:endParaRPr lang="en-US"/>
        </a:p>
      </dgm:t>
    </dgm:pt>
    <dgm:pt modelId="{8D953592-323E-4217-A902-51E36053F7FC}">
      <dgm:prSet/>
      <dgm:spPr/>
      <dgm:t>
        <a:bodyPr/>
        <a:lstStyle/>
        <a:p>
          <a:r>
            <a:rPr lang="fi-FI"/>
            <a:t>julkaisuaika</a:t>
          </a:r>
          <a:endParaRPr lang="en-US"/>
        </a:p>
      </dgm:t>
    </dgm:pt>
    <dgm:pt modelId="{41FC57EC-0B57-4B43-A1C1-C942C64E7ABC}" type="parTrans" cxnId="{96887AE7-5974-4A38-AA51-4E5EC671F375}">
      <dgm:prSet/>
      <dgm:spPr/>
      <dgm:t>
        <a:bodyPr/>
        <a:lstStyle/>
        <a:p>
          <a:endParaRPr lang="en-US"/>
        </a:p>
      </dgm:t>
    </dgm:pt>
    <dgm:pt modelId="{3BA80A08-A8F5-4421-BFC6-03301321E415}" type="sibTrans" cxnId="{96887AE7-5974-4A38-AA51-4E5EC671F375}">
      <dgm:prSet/>
      <dgm:spPr/>
      <dgm:t>
        <a:bodyPr/>
        <a:lstStyle/>
        <a:p>
          <a:endParaRPr lang="en-US"/>
        </a:p>
      </dgm:t>
    </dgm:pt>
    <dgm:pt modelId="{A8CB6AF3-185E-4DED-9FF2-1A64B2BEFF1A}">
      <dgm:prSet/>
      <dgm:spPr/>
      <dgm:t>
        <a:bodyPr/>
        <a:lstStyle/>
        <a:p>
          <a:r>
            <a:rPr lang="fi-FI"/>
            <a:t>tekstin otsikko</a:t>
          </a:r>
          <a:endParaRPr lang="en-US"/>
        </a:p>
      </dgm:t>
    </dgm:pt>
    <dgm:pt modelId="{5D19B11E-5594-4A89-9552-AEC837B3F54C}" type="parTrans" cxnId="{760CD829-6E83-4907-AA86-6756E5C10FBF}">
      <dgm:prSet/>
      <dgm:spPr/>
      <dgm:t>
        <a:bodyPr/>
        <a:lstStyle/>
        <a:p>
          <a:endParaRPr lang="en-US"/>
        </a:p>
      </dgm:t>
    </dgm:pt>
    <dgm:pt modelId="{3E9002A4-FE51-4625-9A69-A9066D380CA0}" type="sibTrans" cxnId="{760CD829-6E83-4907-AA86-6756E5C10FBF}">
      <dgm:prSet/>
      <dgm:spPr/>
      <dgm:t>
        <a:bodyPr/>
        <a:lstStyle/>
        <a:p>
          <a:endParaRPr lang="en-US"/>
        </a:p>
      </dgm:t>
    </dgm:pt>
    <dgm:pt modelId="{DEACC39E-15B2-AF42-B1BD-76C31C26BC9B}" type="pres">
      <dgm:prSet presAssocID="{158E105C-4506-427A-9B28-87DC40F084ED}" presName="vert0" presStyleCnt="0">
        <dgm:presLayoutVars>
          <dgm:dir/>
          <dgm:animOne val="branch"/>
          <dgm:animLvl val="lvl"/>
        </dgm:presLayoutVars>
      </dgm:prSet>
      <dgm:spPr/>
    </dgm:pt>
    <dgm:pt modelId="{B32C89C0-FA91-B34E-A8D5-4B8BEB13DA2E}" type="pres">
      <dgm:prSet presAssocID="{B3C345DD-55ED-4340-90D6-47197215B8E6}" presName="thickLine" presStyleLbl="alignNode1" presStyleIdx="0" presStyleCnt="5"/>
      <dgm:spPr/>
    </dgm:pt>
    <dgm:pt modelId="{652CDDE2-19E3-A142-9A63-4713F7B84F34}" type="pres">
      <dgm:prSet presAssocID="{B3C345DD-55ED-4340-90D6-47197215B8E6}" presName="horz1" presStyleCnt="0"/>
      <dgm:spPr/>
    </dgm:pt>
    <dgm:pt modelId="{C5FEC949-6E82-C241-823B-F9D9ACAF79F3}" type="pres">
      <dgm:prSet presAssocID="{B3C345DD-55ED-4340-90D6-47197215B8E6}" presName="tx1" presStyleLbl="revTx" presStyleIdx="0" presStyleCnt="5"/>
      <dgm:spPr/>
    </dgm:pt>
    <dgm:pt modelId="{32E65D6E-ACB5-D14A-8F14-E6A327D7FD3F}" type="pres">
      <dgm:prSet presAssocID="{B3C345DD-55ED-4340-90D6-47197215B8E6}" presName="vert1" presStyleCnt="0"/>
      <dgm:spPr/>
    </dgm:pt>
    <dgm:pt modelId="{4DD3CB74-7FAF-2749-A740-05F4DBE69B50}" type="pres">
      <dgm:prSet presAssocID="{70F52ACB-EC1B-4DB4-B995-6863BD481C51}" presName="thickLine" presStyleLbl="alignNode1" presStyleIdx="1" presStyleCnt="5"/>
      <dgm:spPr/>
    </dgm:pt>
    <dgm:pt modelId="{F590A269-BFF6-1341-86B5-4959E7DDD3E2}" type="pres">
      <dgm:prSet presAssocID="{70F52ACB-EC1B-4DB4-B995-6863BD481C51}" presName="horz1" presStyleCnt="0"/>
      <dgm:spPr/>
    </dgm:pt>
    <dgm:pt modelId="{05D34F7C-767C-E949-B841-6BC8E17DD2F5}" type="pres">
      <dgm:prSet presAssocID="{70F52ACB-EC1B-4DB4-B995-6863BD481C51}" presName="tx1" presStyleLbl="revTx" presStyleIdx="1" presStyleCnt="5"/>
      <dgm:spPr/>
    </dgm:pt>
    <dgm:pt modelId="{B7822CB6-FC7F-8848-9479-14AA08F88AD8}" type="pres">
      <dgm:prSet presAssocID="{70F52ACB-EC1B-4DB4-B995-6863BD481C51}" presName="vert1" presStyleCnt="0"/>
      <dgm:spPr/>
    </dgm:pt>
    <dgm:pt modelId="{C3BB90D7-853E-9F4F-A1EE-C355866E35F7}" type="pres">
      <dgm:prSet presAssocID="{92722213-9B86-4426-BA2A-09E6189DBBCF}" presName="thickLine" presStyleLbl="alignNode1" presStyleIdx="2" presStyleCnt="5"/>
      <dgm:spPr/>
    </dgm:pt>
    <dgm:pt modelId="{EF9878FE-AFBE-0F40-9CF9-0A6AF4E74E50}" type="pres">
      <dgm:prSet presAssocID="{92722213-9B86-4426-BA2A-09E6189DBBCF}" presName="horz1" presStyleCnt="0"/>
      <dgm:spPr/>
    </dgm:pt>
    <dgm:pt modelId="{739F4FE8-432C-C64B-A786-31CF36BF1B74}" type="pres">
      <dgm:prSet presAssocID="{92722213-9B86-4426-BA2A-09E6189DBBCF}" presName="tx1" presStyleLbl="revTx" presStyleIdx="2" presStyleCnt="5"/>
      <dgm:spPr/>
    </dgm:pt>
    <dgm:pt modelId="{F760BEB4-373E-7A40-92C3-77AF75CD50A7}" type="pres">
      <dgm:prSet presAssocID="{92722213-9B86-4426-BA2A-09E6189DBBCF}" presName="vert1" presStyleCnt="0"/>
      <dgm:spPr/>
    </dgm:pt>
    <dgm:pt modelId="{FF228766-C7E7-C64A-9E70-82A560EAA611}" type="pres">
      <dgm:prSet presAssocID="{8D953592-323E-4217-A902-51E36053F7FC}" presName="thickLine" presStyleLbl="alignNode1" presStyleIdx="3" presStyleCnt="5"/>
      <dgm:spPr/>
    </dgm:pt>
    <dgm:pt modelId="{C2920721-FA0B-C048-9FB7-D8A51A957836}" type="pres">
      <dgm:prSet presAssocID="{8D953592-323E-4217-A902-51E36053F7FC}" presName="horz1" presStyleCnt="0"/>
      <dgm:spPr/>
    </dgm:pt>
    <dgm:pt modelId="{E8B4A036-7353-1641-8155-D8B2EF9C7332}" type="pres">
      <dgm:prSet presAssocID="{8D953592-323E-4217-A902-51E36053F7FC}" presName="tx1" presStyleLbl="revTx" presStyleIdx="3" presStyleCnt="5"/>
      <dgm:spPr/>
    </dgm:pt>
    <dgm:pt modelId="{8B7CA3D9-C7F1-604B-AFF3-40EDD5312913}" type="pres">
      <dgm:prSet presAssocID="{8D953592-323E-4217-A902-51E36053F7FC}" presName="vert1" presStyleCnt="0"/>
      <dgm:spPr/>
    </dgm:pt>
    <dgm:pt modelId="{B0AA1D01-2901-6145-9A6A-B6D198777215}" type="pres">
      <dgm:prSet presAssocID="{A8CB6AF3-185E-4DED-9FF2-1A64B2BEFF1A}" presName="thickLine" presStyleLbl="alignNode1" presStyleIdx="4" presStyleCnt="5"/>
      <dgm:spPr/>
    </dgm:pt>
    <dgm:pt modelId="{77541A56-04DF-9944-B051-6ED9E80C5950}" type="pres">
      <dgm:prSet presAssocID="{A8CB6AF3-185E-4DED-9FF2-1A64B2BEFF1A}" presName="horz1" presStyleCnt="0"/>
      <dgm:spPr/>
    </dgm:pt>
    <dgm:pt modelId="{5D532D44-D1DA-B44C-B93C-2F6596B2C973}" type="pres">
      <dgm:prSet presAssocID="{A8CB6AF3-185E-4DED-9FF2-1A64B2BEFF1A}" presName="tx1" presStyleLbl="revTx" presStyleIdx="4" presStyleCnt="5"/>
      <dgm:spPr/>
    </dgm:pt>
    <dgm:pt modelId="{BB6C5D31-B669-4043-903D-9A5CA8E8696D}" type="pres">
      <dgm:prSet presAssocID="{A8CB6AF3-185E-4DED-9FF2-1A64B2BEFF1A}" presName="vert1" presStyleCnt="0"/>
      <dgm:spPr/>
    </dgm:pt>
  </dgm:ptLst>
  <dgm:cxnLst>
    <dgm:cxn modelId="{F2FC2D18-0660-2A4D-882E-4AA15C7B392F}" type="presOf" srcId="{B3C345DD-55ED-4340-90D6-47197215B8E6}" destId="{C5FEC949-6E82-C241-823B-F9D9ACAF79F3}" srcOrd="0" destOrd="0" presId="urn:microsoft.com/office/officeart/2008/layout/LinedList"/>
    <dgm:cxn modelId="{29984B1B-5AB8-4E3C-B218-68B48CC0FECA}" srcId="{158E105C-4506-427A-9B28-87DC40F084ED}" destId="{92722213-9B86-4426-BA2A-09E6189DBBCF}" srcOrd="2" destOrd="0" parTransId="{6AF9267F-603F-4501-8CEC-FCC3F3FC2E89}" sibTransId="{0BE4D5FF-3F6E-4EDC-8864-40B60F0624D8}"/>
    <dgm:cxn modelId="{89F73821-0E02-504F-AB4A-8871EE2CA383}" type="presOf" srcId="{8D953592-323E-4217-A902-51E36053F7FC}" destId="{E8B4A036-7353-1641-8155-D8B2EF9C7332}" srcOrd="0" destOrd="0" presId="urn:microsoft.com/office/officeart/2008/layout/LinedList"/>
    <dgm:cxn modelId="{760CD829-6E83-4907-AA86-6756E5C10FBF}" srcId="{158E105C-4506-427A-9B28-87DC40F084ED}" destId="{A8CB6AF3-185E-4DED-9FF2-1A64B2BEFF1A}" srcOrd="4" destOrd="0" parTransId="{5D19B11E-5594-4A89-9552-AEC837B3F54C}" sibTransId="{3E9002A4-FE51-4625-9A69-A9066D380CA0}"/>
    <dgm:cxn modelId="{BAF3686D-E675-3640-9810-6C01EF527BF4}" type="presOf" srcId="{158E105C-4506-427A-9B28-87DC40F084ED}" destId="{DEACC39E-15B2-AF42-B1BD-76C31C26BC9B}" srcOrd="0" destOrd="0" presId="urn:microsoft.com/office/officeart/2008/layout/LinedList"/>
    <dgm:cxn modelId="{84D5DB81-009F-6849-8FD5-C53DB9128726}" type="presOf" srcId="{70F52ACB-EC1B-4DB4-B995-6863BD481C51}" destId="{05D34F7C-767C-E949-B841-6BC8E17DD2F5}" srcOrd="0" destOrd="0" presId="urn:microsoft.com/office/officeart/2008/layout/LinedList"/>
    <dgm:cxn modelId="{5AD50798-4272-45BC-BC5A-A27E9A2114F3}" srcId="{158E105C-4506-427A-9B28-87DC40F084ED}" destId="{B3C345DD-55ED-4340-90D6-47197215B8E6}" srcOrd="0" destOrd="0" parTransId="{D5D06946-7183-4604-B2B9-678D19826E93}" sibTransId="{DACA0CC1-563E-481A-B874-5FC92D06AC2F}"/>
    <dgm:cxn modelId="{8EB160AE-213A-FD41-BA28-54837A16C4D4}" type="presOf" srcId="{A8CB6AF3-185E-4DED-9FF2-1A64B2BEFF1A}" destId="{5D532D44-D1DA-B44C-B93C-2F6596B2C973}" srcOrd="0" destOrd="0" presId="urn:microsoft.com/office/officeart/2008/layout/LinedList"/>
    <dgm:cxn modelId="{96887AE7-5974-4A38-AA51-4E5EC671F375}" srcId="{158E105C-4506-427A-9B28-87DC40F084ED}" destId="{8D953592-323E-4217-A902-51E36053F7FC}" srcOrd="3" destOrd="0" parTransId="{41FC57EC-0B57-4B43-A1C1-C942C64E7ABC}" sibTransId="{3BA80A08-A8F5-4421-BFC6-03301321E415}"/>
    <dgm:cxn modelId="{442E32FB-B6D8-C448-A7A0-1EB1391B0539}" type="presOf" srcId="{92722213-9B86-4426-BA2A-09E6189DBBCF}" destId="{739F4FE8-432C-C64B-A786-31CF36BF1B74}" srcOrd="0" destOrd="0" presId="urn:microsoft.com/office/officeart/2008/layout/LinedList"/>
    <dgm:cxn modelId="{EF2BC4FF-5F88-4147-AA78-AEF66DB0EEC6}" srcId="{158E105C-4506-427A-9B28-87DC40F084ED}" destId="{70F52ACB-EC1B-4DB4-B995-6863BD481C51}" srcOrd="1" destOrd="0" parTransId="{16EB4721-3BD8-4B76-A607-65BEDB4CAF12}" sibTransId="{DC453825-6472-4DA9-A842-239735750017}"/>
    <dgm:cxn modelId="{04D7283A-0BC9-174D-B8B4-E1524A2DB3D5}" type="presParOf" srcId="{DEACC39E-15B2-AF42-B1BD-76C31C26BC9B}" destId="{B32C89C0-FA91-B34E-A8D5-4B8BEB13DA2E}" srcOrd="0" destOrd="0" presId="urn:microsoft.com/office/officeart/2008/layout/LinedList"/>
    <dgm:cxn modelId="{A63B34CD-E84D-D64F-AC95-FBA46931701F}" type="presParOf" srcId="{DEACC39E-15B2-AF42-B1BD-76C31C26BC9B}" destId="{652CDDE2-19E3-A142-9A63-4713F7B84F34}" srcOrd="1" destOrd="0" presId="urn:microsoft.com/office/officeart/2008/layout/LinedList"/>
    <dgm:cxn modelId="{3E42C7B6-39E3-1F47-B769-7B64994D4566}" type="presParOf" srcId="{652CDDE2-19E3-A142-9A63-4713F7B84F34}" destId="{C5FEC949-6E82-C241-823B-F9D9ACAF79F3}" srcOrd="0" destOrd="0" presId="urn:microsoft.com/office/officeart/2008/layout/LinedList"/>
    <dgm:cxn modelId="{47FF18E5-79BB-A44F-A0F1-B329A1F0E6C2}" type="presParOf" srcId="{652CDDE2-19E3-A142-9A63-4713F7B84F34}" destId="{32E65D6E-ACB5-D14A-8F14-E6A327D7FD3F}" srcOrd="1" destOrd="0" presId="urn:microsoft.com/office/officeart/2008/layout/LinedList"/>
    <dgm:cxn modelId="{4E5C5AF6-38F6-AE46-B7B3-FC6F63D2A6E6}" type="presParOf" srcId="{DEACC39E-15B2-AF42-B1BD-76C31C26BC9B}" destId="{4DD3CB74-7FAF-2749-A740-05F4DBE69B50}" srcOrd="2" destOrd="0" presId="urn:microsoft.com/office/officeart/2008/layout/LinedList"/>
    <dgm:cxn modelId="{5B9DB0BB-417F-FB4C-89CD-435B1195046A}" type="presParOf" srcId="{DEACC39E-15B2-AF42-B1BD-76C31C26BC9B}" destId="{F590A269-BFF6-1341-86B5-4959E7DDD3E2}" srcOrd="3" destOrd="0" presId="urn:microsoft.com/office/officeart/2008/layout/LinedList"/>
    <dgm:cxn modelId="{48CA4A49-B332-F748-AECC-2A57A8770F4A}" type="presParOf" srcId="{F590A269-BFF6-1341-86B5-4959E7DDD3E2}" destId="{05D34F7C-767C-E949-B841-6BC8E17DD2F5}" srcOrd="0" destOrd="0" presId="urn:microsoft.com/office/officeart/2008/layout/LinedList"/>
    <dgm:cxn modelId="{73BE783A-3BA2-F54D-9DFC-92EA8549CB98}" type="presParOf" srcId="{F590A269-BFF6-1341-86B5-4959E7DDD3E2}" destId="{B7822CB6-FC7F-8848-9479-14AA08F88AD8}" srcOrd="1" destOrd="0" presId="urn:microsoft.com/office/officeart/2008/layout/LinedList"/>
    <dgm:cxn modelId="{09770BB1-21D9-434F-B20D-0E58E75620DF}" type="presParOf" srcId="{DEACC39E-15B2-AF42-B1BD-76C31C26BC9B}" destId="{C3BB90D7-853E-9F4F-A1EE-C355866E35F7}" srcOrd="4" destOrd="0" presId="urn:microsoft.com/office/officeart/2008/layout/LinedList"/>
    <dgm:cxn modelId="{70D016DD-3486-8A40-A60A-ED738B76897D}" type="presParOf" srcId="{DEACC39E-15B2-AF42-B1BD-76C31C26BC9B}" destId="{EF9878FE-AFBE-0F40-9CF9-0A6AF4E74E50}" srcOrd="5" destOrd="0" presId="urn:microsoft.com/office/officeart/2008/layout/LinedList"/>
    <dgm:cxn modelId="{760FB786-F066-7543-BE79-A12F1441EA10}" type="presParOf" srcId="{EF9878FE-AFBE-0F40-9CF9-0A6AF4E74E50}" destId="{739F4FE8-432C-C64B-A786-31CF36BF1B74}" srcOrd="0" destOrd="0" presId="urn:microsoft.com/office/officeart/2008/layout/LinedList"/>
    <dgm:cxn modelId="{E54D4971-2071-2543-8947-CE2DAE6FB376}" type="presParOf" srcId="{EF9878FE-AFBE-0F40-9CF9-0A6AF4E74E50}" destId="{F760BEB4-373E-7A40-92C3-77AF75CD50A7}" srcOrd="1" destOrd="0" presId="urn:microsoft.com/office/officeart/2008/layout/LinedList"/>
    <dgm:cxn modelId="{7279ADEC-6B8B-F941-9D9F-834FA0580562}" type="presParOf" srcId="{DEACC39E-15B2-AF42-B1BD-76C31C26BC9B}" destId="{FF228766-C7E7-C64A-9E70-82A560EAA611}" srcOrd="6" destOrd="0" presId="urn:microsoft.com/office/officeart/2008/layout/LinedList"/>
    <dgm:cxn modelId="{BFE94CF9-84F4-7049-BE5D-13F5E04BCEBD}" type="presParOf" srcId="{DEACC39E-15B2-AF42-B1BD-76C31C26BC9B}" destId="{C2920721-FA0B-C048-9FB7-D8A51A957836}" srcOrd="7" destOrd="0" presId="urn:microsoft.com/office/officeart/2008/layout/LinedList"/>
    <dgm:cxn modelId="{53B555A9-4A59-624A-B9E8-5589E347A985}" type="presParOf" srcId="{C2920721-FA0B-C048-9FB7-D8A51A957836}" destId="{E8B4A036-7353-1641-8155-D8B2EF9C7332}" srcOrd="0" destOrd="0" presId="urn:microsoft.com/office/officeart/2008/layout/LinedList"/>
    <dgm:cxn modelId="{5A7C28F1-46CF-AF40-B6FF-475D2B5C5CD7}" type="presParOf" srcId="{C2920721-FA0B-C048-9FB7-D8A51A957836}" destId="{8B7CA3D9-C7F1-604B-AFF3-40EDD5312913}" srcOrd="1" destOrd="0" presId="urn:microsoft.com/office/officeart/2008/layout/LinedList"/>
    <dgm:cxn modelId="{456F3A2A-19C5-574A-9D8A-ACE894938E40}" type="presParOf" srcId="{DEACC39E-15B2-AF42-B1BD-76C31C26BC9B}" destId="{B0AA1D01-2901-6145-9A6A-B6D198777215}" srcOrd="8" destOrd="0" presId="urn:microsoft.com/office/officeart/2008/layout/LinedList"/>
    <dgm:cxn modelId="{684233BB-F346-6A49-83E2-D0F0692351D9}" type="presParOf" srcId="{DEACC39E-15B2-AF42-B1BD-76C31C26BC9B}" destId="{77541A56-04DF-9944-B051-6ED9E80C5950}" srcOrd="9" destOrd="0" presId="urn:microsoft.com/office/officeart/2008/layout/LinedList"/>
    <dgm:cxn modelId="{4035AF08-E501-E44D-B1FB-B966E9ED0C68}" type="presParOf" srcId="{77541A56-04DF-9944-B051-6ED9E80C5950}" destId="{5D532D44-D1DA-B44C-B93C-2F6596B2C973}" srcOrd="0" destOrd="0" presId="urn:microsoft.com/office/officeart/2008/layout/LinedList"/>
    <dgm:cxn modelId="{28A346D8-80EA-144C-BE3F-7F4C763AC1B1}" type="presParOf" srcId="{77541A56-04DF-9944-B051-6ED9E80C5950}" destId="{BB6C5D31-B669-4043-903D-9A5CA8E8696D}" srcOrd="1" destOrd="0" presId="urn:microsoft.com/office/officeart/2008/layout/LinedLis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2C89C0-FA91-B34E-A8D5-4B8BEB13DA2E}">
      <dsp:nvSpPr>
        <dsp:cNvPr id="0" name=""/>
        <dsp:cNvSpPr/>
      </dsp:nvSpPr>
      <dsp:spPr>
        <a:xfrm>
          <a:off x="0" y="660"/>
          <a:ext cx="514191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5FEC949-6E82-C241-823B-F9D9ACAF79F3}">
      <dsp:nvSpPr>
        <dsp:cNvPr id="0" name=""/>
        <dsp:cNvSpPr/>
      </dsp:nvSpPr>
      <dsp:spPr>
        <a:xfrm>
          <a:off x="0" y="660"/>
          <a:ext cx="5141912" cy="1081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fi-FI" sz="2300" kern="1200"/>
            <a:t>Etsi ja merkitse muistiin pohjatekstin kontekstitiedot:</a:t>
          </a:r>
          <a:endParaRPr lang="en-US" sz="2300" kern="1200"/>
        </a:p>
      </dsp:txBody>
      <dsp:txXfrm>
        <a:off x="0" y="660"/>
        <a:ext cx="5141912" cy="1081140"/>
      </dsp:txXfrm>
    </dsp:sp>
    <dsp:sp modelId="{4DD3CB74-7FAF-2749-A740-05F4DBE69B50}">
      <dsp:nvSpPr>
        <dsp:cNvPr id="0" name=""/>
        <dsp:cNvSpPr/>
      </dsp:nvSpPr>
      <dsp:spPr>
        <a:xfrm>
          <a:off x="0" y="1081801"/>
          <a:ext cx="514191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D34F7C-767C-E949-B841-6BC8E17DD2F5}">
      <dsp:nvSpPr>
        <dsp:cNvPr id="0" name=""/>
        <dsp:cNvSpPr/>
      </dsp:nvSpPr>
      <dsp:spPr>
        <a:xfrm>
          <a:off x="0" y="1081801"/>
          <a:ext cx="5141912" cy="1081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fi-FI" sz="2300" kern="1200"/>
            <a:t>kirjoittaja</a:t>
          </a:r>
          <a:endParaRPr lang="en-US" sz="2300" kern="1200"/>
        </a:p>
      </dsp:txBody>
      <dsp:txXfrm>
        <a:off x="0" y="1081801"/>
        <a:ext cx="5141912" cy="1081140"/>
      </dsp:txXfrm>
    </dsp:sp>
    <dsp:sp modelId="{C3BB90D7-853E-9F4F-A1EE-C355866E35F7}">
      <dsp:nvSpPr>
        <dsp:cNvPr id="0" name=""/>
        <dsp:cNvSpPr/>
      </dsp:nvSpPr>
      <dsp:spPr>
        <a:xfrm>
          <a:off x="0" y="2162942"/>
          <a:ext cx="514191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9F4FE8-432C-C64B-A786-31CF36BF1B74}">
      <dsp:nvSpPr>
        <dsp:cNvPr id="0" name=""/>
        <dsp:cNvSpPr/>
      </dsp:nvSpPr>
      <dsp:spPr>
        <a:xfrm>
          <a:off x="0" y="2162942"/>
          <a:ext cx="5141912" cy="1081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fi-FI" sz="2300" kern="1200"/>
            <a:t>julkaisupaikka</a:t>
          </a:r>
          <a:endParaRPr lang="en-US" sz="2300" kern="1200"/>
        </a:p>
      </dsp:txBody>
      <dsp:txXfrm>
        <a:off x="0" y="2162942"/>
        <a:ext cx="5141912" cy="1081140"/>
      </dsp:txXfrm>
    </dsp:sp>
    <dsp:sp modelId="{FF228766-C7E7-C64A-9E70-82A560EAA611}">
      <dsp:nvSpPr>
        <dsp:cNvPr id="0" name=""/>
        <dsp:cNvSpPr/>
      </dsp:nvSpPr>
      <dsp:spPr>
        <a:xfrm>
          <a:off x="0" y="3244082"/>
          <a:ext cx="514191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B4A036-7353-1641-8155-D8B2EF9C7332}">
      <dsp:nvSpPr>
        <dsp:cNvPr id="0" name=""/>
        <dsp:cNvSpPr/>
      </dsp:nvSpPr>
      <dsp:spPr>
        <a:xfrm>
          <a:off x="0" y="3244082"/>
          <a:ext cx="5141912" cy="1081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fi-FI" sz="2300" kern="1200"/>
            <a:t>julkaisuaika</a:t>
          </a:r>
          <a:endParaRPr lang="en-US" sz="2300" kern="1200"/>
        </a:p>
      </dsp:txBody>
      <dsp:txXfrm>
        <a:off x="0" y="3244082"/>
        <a:ext cx="5141912" cy="1081140"/>
      </dsp:txXfrm>
    </dsp:sp>
    <dsp:sp modelId="{B0AA1D01-2901-6145-9A6A-B6D198777215}">
      <dsp:nvSpPr>
        <dsp:cNvPr id="0" name=""/>
        <dsp:cNvSpPr/>
      </dsp:nvSpPr>
      <dsp:spPr>
        <a:xfrm>
          <a:off x="0" y="4325223"/>
          <a:ext cx="5141912"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532D44-D1DA-B44C-B93C-2F6596B2C973}">
      <dsp:nvSpPr>
        <dsp:cNvPr id="0" name=""/>
        <dsp:cNvSpPr/>
      </dsp:nvSpPr>
      <dsp:spPr>
        <a:xfrm>
          <a:off x="0" y="4325223"/>
          <a:ext cx="5141912" cy="1081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fi-FI" sz="2300" kern="1200"/>
            <a:t>tekstin otsikko</a:t>
          </a:r>
          <a:endParaRPr lang="en-US" sz="2300" kern="1200"/>
        </a:p>
      </dsp:txBody>
      <dsp:txXfrm>
        <a:off x="0" y="4325223"/>
        <a:ext cx="5141912" cy="108114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1-24T10:00:17.319"/>
    </inkml:context>
    <inkml:brush xml:id="br0">
      <inkml:brushProperty name="width" value="0.2" units="cm"/>
      <inkml:brushProperty name="height" value="0.4" units="cm"/>
      <inkml:brushProperty name="color" value="#ADD2D5"/>
      <inkml:brushProperty name="tip" value="rectangle"/>
      <inkml:brushProperty name="rasterOp" value="maskPen"/>
    </inkml:brush>
  </inkml:definitions>
  <inkml:trace contextRef="#ctx0" brushRef="#br0">5757 1572 16383,'34'0'0,"0"0"0,-15 0 0,4 0 0,17 0 0,4 0 0,7 0 0,7 0 0,2 6 0,18-5 0,-27 6 0,2-1 0,1-5 0,0-1 0,3 4 0,1-1 0,1-3 0,2 0 0,12 0 0,2 0 0,-5 3 0,1 0 0,2-2 0,2 0 0,2 3 0,-2-1 0,-6-3 0,1 0 0,17 3 0,2 0 0,0-2 0,-1 0 0,-3 3 0,1-1 0,6-3 0,0 0 0,-9 0 0,-3 0 0,-5 3 0,0 0 0,-2-2 0,1 0 0,2 2 0,-2 0 0,-13 0 0,0 0 0,23 0 0,-1 2 0,-30 2 0,-2 0 0,6 0 0,0 0 0,-1 0 0,-4 0 0,22 6 0,20-6 0,-16 5 0,8-11 0,-34 5 0,0 1 0,2-6 0,1-1 0,-2 4 0,0-1 0,33-3 0,-10 0 0,10 6 0,12-4 0,-8 4 0,-40-6 0,0 0 0,46 0 0,-43 0 0,2 0 0,11 0 0,-2 0 0,-14 0 0,1 0 0,19 0 0,2 0 0,-7 0 0,-2 0 0,1 0 0,1 0 0,10 0 0,0 0 0,-11 0 0,-2 0 0,2 0 0,1 0 0,11 0 0,0 0 0,-9 0 0,0 0 0,6 0 0,-1 0 0,-10 0 0,0 0 0,6 0 0,-2 0 0,28 0 0,-17 1 0,-1-2 0,12-4 0,-15 4 0,2 0 0,-15-1 0,-1-1 0,0 3 0,2 0 0,18 0 0,0 0 0,-14 0 0,-1 0 0,11 0 0,2 0 0,2 0 0,-2 0 0,-14 0 0,1 0 0,17 0 0,0 0 0,-11 0 0,-1 0 0,1 0 0,2 0 0,4-3 0,0-1 0,-3 4 0,-1-1 0,5-6 0,0 0 0,-10 6 0,-1 1 0,6-3 0,-2-1 0,26-2 0,-32 5 0,0 0 0,-7-2 0,-1 0 0,-7 3 0,2 0 0,17 0 0,0 0 0,-17 0 0,0 0 0,13 1 0,0-2 0,35-5 0,-41 5 0,4 1 0,8-3 0,0 0 0,-4 2 0,-2 2 0,-3-1 0,1 0 0,10-4 0,-4 1 0,6 1 0,6-2 0,5 1 0,-29 3 0,0 0 0,18 0 0,2 0 0,-13-3 0,-2 0 0,9 2 0,-3 0 0,27-5 0,-20 6 0,2 0 0,-19 0 0,-2 0 0,11 0 0,1 0 0,-7 1 0,0-2 0,6-2 0,-2 0 0,-12 2 0,0 0 0,32-3 0,-1 1 0,15 3 0,-30 0 0,0 0 0,-11 0 0,-1 0 0,-3 0 0,2 0 0,5 0 0,2 0 0,-1 0 0,0 0 0,-3 0 0,0 0 0,3 0 0,1 0 0,-1 0 0,0 0 0,-7 0 0,0 0 0,6 0 0,0 0 0,-6 0 0,-2 0 0,47 0 0,-5 0 0,-16 0 0,0 0 0,0 0 0,-9 0 0,-1 0 0,-16 0 0,14 0 0,-4 0 0,8 0 0,-2 0 0,8 0 0,-21 0 0,19 0 0,-30 0 0,8 0 0,2 0 0,10 0 0,-13 0 0,-2 0 0,1 0 0,0 0 0,-15 0 0,13 0 0,-6 0 0,2 0 0,14 5 0,1-3 0,-5 3 0,4-5 0,-24 0 0,5 0 0,-5 0 0,8 0 0,16 0 0,-13 0 0,13 0 0,-16-5 0,40-2 0,-14-5 0,10 4 0,-30 2 0,-30 3 0,-3 2 0,-5-2 0,-1 3 0,6 0 0,4 0 0,12-4 0,-5 3 0,30-4 0,-27 5 0,27 0 0,-22-5 0,16 4 0,-15-3 0,0 1 0,-20-4 0,-6-3 0,-2-3 0,0-5 0,0 4 0,6-16 0,-4 9 0,4-11 0,-3-7 0,-2 11 0,-1-4 0,1 2 0,-7 12 0,9-30 0,-5 21 0,4-8 0,-5 12 0,-1 9 0,-3-3 0,0-1 0,0 4 0,0-4 0,0 5 0,0-5 0,-3 4 0,-1-8 0,-7 3 0,2-5 0,-2 1 0,0-1 0,-11-16 0,-10 2 0,0 0 0,-3-2 0,-34-23 0,24 24 0,-2 0 0,3 7 0,-2 2 0,-3 2 0,0 0 0,-2-1 0,0 1 0,-6 2 0,2 1 0,-29-15 0,-8 1 0,44 21 0,2 1 0,-38-17 0,-2 7 0,-4 2 0,32 12 0,-34-7 0,-2 0 0,45 12 0,-2 1 0,-14-4 0,-1 0 0,8 4 0,0 0 0,1 0 0,0 0 0,-3 3 0,0 0 0,5-2 0,1 0 0,1 2 0,0 0 0,-41-4 0,16-3 0,-8 9 0,14-9 0,-12 10 0,14-4 0,-16-1 0,6 4 0,-6-4 0,8 6 0,1-6 0,15 5 0,-28-5 0,24 6 0,15 0 0,0 0 0,-21 0 0,22 0 0,0 0 0,-32 0 0,18 0 0,-1 0 0,15 0 0,-2 0 0,-20 0 0,0 0 0,20 0 0,2 0 0,-15 0 0,1 0 0,-34 0 0,2 0 0,10 0 0,32 3 0,-9-2 0,19 3 0,-8-4 0,-6 5 0,14-4 0,-13 5 0,-3-6 0,-2 0 0,2 0 0,2 5 0,-10 3 0,-4-2 0,13 1 0,-2-1 0,-34-5 0,37 5 0,1 0 0,-29 1 0,25 5 0,-17 6 0,1 0 0,19-6 0,-11 6 0,2 2 0,25-7 0,-2 3 0,-13 7 0,13-7 0,-14 13 0,14-6 0,-8 11 0,1-5 0,2 7 0,-4 0 0,12-2 0,3-1 0,7-2 0,3-6 0,-10 6 0,15-9 0,-6 2 0,7 2 0,7-11 0,-7 11 0,-7-2 0,10 1 0,-7 0 0,14-3 0,5-3 0,3 12 0,0-5 0,4 6 0,0-1 0,0-5 0,0 6 0,3-13 0,1 3 0,10 3 0,-5-5 0,4 3 0,-3-10 0,0 0 0,3 0 0,0 0 0,0 0 0,0 0 0,4 1 0,-3-1 0,12 10 0,-6-7 0,10 14 0,-5-13 0,13 15 0,-17-18 0,23 18 0,-22-18 0,12 11 0,-2-7 0,1 0 0,9 3 0,-8-6 0,-3-1 0,-7-3 0,8-1 0,-7 2 0,26 5 0,-15-6 0,16 6 0,-18-7 0,-3-5 0,-7 2 0,-8-6 0,1 3 0,-10-4 0,3 0 0,2 0 0,-4 0 0,-31-9 0,13 7 0,-26-7 0,23 9 0,6 0 0,-5 0 0,2 0 0,0 0 0,-2 0 0,2 0 0,-3 0 0,0 0 0,0 0 0,3 0 0,-3 0 0,0 0 0,0 0 0,-3 0 0,-2 0 0,4 3 0,-4-2 0,6 2 0,-1-3 0,2 0 0,-1 0 0,2 0 0,0 0 0,-2 0 0,2 0 0,0 0 0,-2 0 0,-1 0 0,-1 0 0,-7 0 0,2 0 0,-4 0 0,-17 0 0,4 0 0,-13 0 0,-1 0 0,-18 0 0,-4 0 0,14 0 0,-2 0 0,-34 0 0,37 0 0,2 0 0,-31 0 0,8 0 0,0 0 0,0 0 0,-8 6 0,6-5 0,-6 5 0,-8-6 0,12 0 0,-4 0 0,2 0 0,-4 7 0,35-6 0,-1-1 0,1 4 0,0-1 0,-43-3 0,10 0 0,0 6 0,6-5 0,2 5 0,2-6 0,-2 0 0,-2 0 0,11 0 0,-22 0 0,50 0 0,-39 0 0,36 6 0,-8-5 0,-14 10 0,-6-4 0,8 0 0,-5 3 0,19-9 0,-17 10 0,3-10 0,-4 5 0,14-2 0,2-1 0,-4-1 0,3 4 0,0 0 0,-7-5 0,-2 5 0,2-6 0,2 5 0,-10-4 0,5 10 0,-13-10 0,-3 9 0,7-3 0,-17-1 0,11 0 0,8-6 0,-14 0 0,12 0 0,-14 6 0,0-5 0,30 5 0,-2 0 0,6-5 0,1-1 0,-3 3 0,1 0 0,-31 3 0,15-5 0,-1 5 0,-6-6 0,6 6 0,-16-5 0,6 5 0,10-1 0,19-5 0,1 1 0,-10 4 0,0-5 0,1 0 0,1 0 0,6 0 0,-2 0 0,-12 0 0,4 0 0,-4 0 0,6 0 0,1 0 0,-5 0 0,-1 0 0,-4 0 0,2 0 0,12 0 0,2 0 0,-8 0 0,-1 0 0,3 0 0,-4 0 0,-3 0 0,-7 0 0,5 0 0,-4 0 0,-1 0 0,0 0 0,-5 0 0,8 0 0,9 0 0,3 0 0,-22 0 0,-2 0 0,18 0 0,-2 0 0,-2 0 0,-5 0 0,6 0 0,6-3 0,1 0 0,-33-1 0,1 0 0,36-3 0,2 0 0,-7-1 0,-2 1 0,-6 0 0,2 0 0,-28-7 0,25 4 0,-2-2 0,11 2 0,1 0 0,1-1 0,0 0 0,0 1 0,5 1 0,-8-3 0,-6 1 0,32 2 0,-7 0 0,25 4 0,-3-1 0,7 2 0,1 1 0,4 0 0,0 0 0,-4-1 0,-1 1 0,-2 0 0,0 3 0,6 0 0,-3 0 0,-4 0 0,5 0 0,-8 0 0,-8-4 0,6 3 0,-7-2 0,1 3 0,12 0 0,-7 0 0,5 0 0,-7-4 0,0 4 0,-10-4 0,15 4 0,-4-3 0,14 2 0,-2-4 0,5 4 0,-5-2 0,-1 3 0,-1 0 0,-23 0 0,-4 0 0,-19 0 0,-19-6 0,28 5 0,-4 0 0,-13-2 0,1 0 0,10 3 0,-1 0 0,-29-3 0,-1 0 0,29 2 0,1 0 0,-21-1 0,-3-2 0,6 1 0,3 0 0,17 3 0,2-1 0,-3-2 0,-1 0 0,-3 3 0,1 0 0,-34 0 0,38 0 0,-3 0 0,-14 0 0,1 0 0,22 0 0,-1 0 0,-25 0 0,3 0 0,1 0 0,11 0 0,19 0 0,16 0 0,-3 0 0,1 0 0,12 0 0,-23 0 0,18 0 0,-40 5 0,31-4 0,-63 4 0,51-1 0,-9-3 0,-1-1 0,-5 5 0,1-5 0,-1 0 0,-11 0 0,-19 0 0,-5 0 0,31 0 0,-33 0 0,38 0 0,1 0 0,-25 0 0,14 0 0,0 0 0,-14 0 0,14 0 0,1 0 0,-16-5 0,4 4 0,1 0 0,-3-4 0,13 2 0,1 0 0,-9 2 0,-21-5 0,42 6 0,2 0 0,-28 0 0,25 0 0,3 0 0,7 0 0,-9 0 0,27 0 0,-14 3 0,15 1 0,-6 3 0,12-3 0,-18 6 0,7 1 0,-44 15 0,25-4 0,-38 4 0,49-11 0,-31 8 0,46-11 0,-29 13 0,36-14 0,-28 14 0,17-5 0,-4 2 0,5 4 0,15-14 0,-11 16 0,0 6 0,-5 5 0,2 2 0,7-6 0,6-10 0,1 15 0,7 5 0,-5 10 0,8 7 0,-11 24 0,11-9 0,-5 4 0,6-15 0,0-31 0,4 9 0,6-11 0,12 20 0,11-7 0,-5 2 0,4-9 0,-17-19 0,7 18 0,-8-21 0,11 22 0,-13-19 0,29 27 0,-9-8 0,33 17 0,-14-8 0,20-2 0,-14-5 0,11-9 0,-17-7 0,0-2 0,12-1 0,14 6 0,5-1 0,-27-15 0,-1-1 0,13 5 0,4 1 0,9-3 0,-5-3 0,6 3 0,-20-4 0,-1-1 0,10 3 0,-18-3 0,3 0 0,3-1 0,3-1 0,21 0 0,0-2 0,-11-2 0,0 0 0,9 0 0,-1-1 0,-21-1 0,1 0 0,23 1 0,3 1 0,0 0 0,-2 0 0,-8-2 0,1-1 0,16 4 0,-4-1 0,-29-3 0,-3 0 0,6 0 0,3 0 0,18 0 0,-2 0 0,-32 0 0,3 0 0,14 0 0,8 0 0,-1 0 0,18-3 0,-2-1 0,2 1 0,6-2 0,-5-1 0,7-2 0,-10 1 0,-15-1 0,1-1 0,-3 4 0,10 0 0,1-1 0,-6 0 0,-3-1 0,-5 0 0,0 0 0,4 1 0,1 1 0,1-1 0,3-2 0,1-2 0,-4 1 0,15-2 0,-3-1 0,4-1 0,-2 0 0,-12 2 0,-4 1 0,-14 1 0,-3 0 0,37-12 0,-10 7 0,-4-13 0,-16 1 0,12-9 0,-10 2 0,-17 11 0,-1 2 0,11 0 0,8-5 0,6-2 0,-15 6 0,1 0 0,16-7 0,0-2 0,-18 8 0,-3-1 0,1-2 0,-3 1 0,16-9 0,1-9 0,-21 8 0,-9 1 0,-11 3 0,-1-1 0,-9 1 0,2-6 0,-6-2 0,9-40 0,-11 30 0,2-39 0,-8 32 0,-5-5 0,-7 8 0,6 14 0,-12 2 0,2 9 0,-9-2 0,-1 2 0,2 13 0,0-7 0,0 7 0,-14-7 0,6 3 0,-21-9 0,3 0 0,-24-6 0,4 2 0,-24-1 0,-2 8 0,40 7 0,-2 1 0,-3 6 0,3 1 0,-14-6 0,-26 0 0,42 13 0,-30-13 0,39 14 0,0-4 0,30 5 0,0 0 0,9 0 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1-24T10:03:46.580"/>
    </inkml:context>
    <inkml:brush xml:id="br0">
      <inkml:brushProperty name="width" value="0.1" units="cm"/>
      <inkml:brushProperty name="height" value="0.2" units="cm"/>
      <inkml:brushProperty name="color" value="#E6E6E6"/>
      <inkml:brushProperty name="tip" value="rectangle"/>
      <inkml:brushProperty name="rasterOp" value="maskPen"/>
    </inkml:brush>
  </inkml:definitions>
  <inkml:trace contextRef="#ctx0" brushRef="#br0">10442 1 16383,'64'8'0,"10"1"0,6 4 0,-18-5 0,3-1 0,-2 0 0,2 0 0,14 1 0,2-1 0,-2 1 0,1-1 0,8 1 0,-1 0 0,-22-4 0,2 0 0,5 1 0,6 0 0,-3-1 0,7-3 0,0 0 0,-7 3 0,3 2 0,-2-2 0,23-3 0,-3 0 0,-2 3 0,-1-1 0,0-3 0,0 0 0,-3 0 0,-1 0 0,-4 0 0,-1 0 0,-13 0 0,0 0 0,11 0 0,-2 0 0,-14 0 0,-1 0 0,5 0 0,0 0 0,-4-3 0,-4-1 0,22 3 0,-33-5 0,-2-1 0,21 6 0,8-5 0,8 6 0,-6 0 0,-2-5 0,-2 4 0,2-11 0,-14 11 0,2-5 0,-24 6 0,-1 0 0,1 0 0,16 0 0,4 0 0,8 0 0,14 0 0,-20 0 0,3 0 0,-17-5 0,-21 4 0,-3-4 0,-8 5 0,0 0 0,6 0 0,24 0 0,6-6 0,16 0 0,-11-2 0,-17 0 0,-2 2 0,-19 1 0,9-3 0,-11 7 0,13-2 0,18 3 0,11 0 0,17 0 0,-8 0 0,-10-5 0,-18 4 0,-11-3 0,-15 4 0,-1 0 0,-9 0 0,8 0 0,10 4 0,10 2 0,8 4 0,7-4 0,-13-1 0,4-5 0,-24 0 0,-2 3 0,-8-3 0,1 3 0,-65-13 0,27 3 0,-16 1 0,-6 1 0,-33 1 0,36 3 0,-1 2 0,-1-1 0,-2 0 0,0 0 0,-2 0 0,-8 0 0,-2 0 0,-10-1 0,-3 2 0,-7 2 0,-6 1 0,13-2 0,-3 1 0,2 1 0,13 0 0,2 2 0,-4-1 0,-3 1 0,-6 0 0,0 0 0,5 0 0,-2 0 0,4 0 0,0 0 0,-8 1 0,0 1 0,0 0 0,-1 0 0,0 0 0,7-1 0,-2 1 0,1 1 0,-2-2 0,-6 1 0,7 0 0,11-1 0,2 0 0,-21 1 0,1-1 0,28-2 0,2-2 0,-42 4 0,16-7 0,29 0 0,7 0 0,38 0 0,2 0 0,14-3 0,-4 2 0,7-5 0,-5 6 0,3-3 0,-3 0 0,2 2 0,-4-5 0,1 6 0,-2-3 0,2 8 0,2 7 0,6 15 0,8 10 0,4 13 0,1-7 0,1 2 0,12 32 0,-11-21 0,4 9 0,-2-2 0,4 10 0,-2 2 0,-2 0 0,2 6 0,-2-1 0,-4-7 0,-1-2 0,-1 1 0,-3 0 0,-1 1 0,-1-1 0,-3-4 0,-1 0 0,-2 1 0,0 5 0,-2 1 0,-1 1 0,-2 1 0,-1 1 0,-2 2 0,-2 4 0,-1 2 0,-1-1 0,0-1 0,1-1 0,-3-1 0,-1-10 0,-2-1 0,-2-1 0,-2-3 0,-3 0 0,-3 1 0,-3 16 0,-4 2 0,-2-2 0,-1-13 0,-2-3 0,-3 4 0,-2 1 0,-3 5 0,-1-1 0,0-4 0,-5 5 0,0-6 0,-2 4 0,2-5 0,-3 3 0,-1 1 0,0-2 0,2-5 0,-1-2 0,-1 0 0,0 1 0,-3 3 0,-1 2 0,0-2 0,0-1 0,-10 15 0,-1-3 0,-1 2 0,8-15 0,-1 1 0,0 0 0,2-1 0,4-5 0,1 0 0,0-1 0,-1 2 0,-6 6 0,-1 1 0,0 0 0,2-1 0,-10 15 0,3-2 0,2-3 0,9-17 0,2-3 0,0 2 0,-8 7 0,0 3 0,5-8 0,4-6 0,0-2 0,2 0 0,-3 5 0,3-5 0,-3 2 0,2-3 0,-9 9 0,1-1 0,14-18 0,0-2 0,-11 7 0,1-3 0,-10 7 0,-2-7 0,-10-6 0,-28-12 0,36-15 0,-4 1 0,-25 4 0,-1-2 0,19-9 0,0 0 0,-12 6 0,-1 1 0,-1 0 0,0 1 0,-4 3 0,-1 1 0,-4 0 0,-3 0 0,27-5 0,-2 1 0,2-1 0,-21 5 0,1-1 0,-5 0 0,-1 2 0,29-5 0,-2 2 0,3 0 0,-24 6 0,1 0 0,-2 0 0,-3 1 0,25-8 0,-3 1 0,3-1 0,-21 3 0,1-1 0,-6 2 0,-3-2 0,25-5 0,-1-1 0,0-1 0,-23 4 0,-2-1 0,14-5 0,-4-2 0,2-1 0,11-1 0,2-1 0,-3 0 0,-16 0 0,-3 0 0,1 0 0,11-2 0,1 0 0,-3 0 0,10-1 0,-3 0 0,1 1 0,2-1 0,-7 0 0,3 1 0,-4-1 0,5 0 0,-3 0 0,-1 0 0,3-1 0,-9 0 0,2 0 0,-4-1 0,9 2 0,-4 0 0,0 0 0,3 0 0,-14-2 0,2 0 0,-1 0 0,-6 0 0,0 0 0,3 0 0,18 0 0,3 0 0,0 0 0,0 0 0,-1 0 0,1 0 0,-2 0 0,-1 0 0,3 0 0,-19-3 0,1-1 0,23 2 0,-2-1 0,-1-1 0,-5-3 0,0-1 0,4 0 0,-18 0 0,3-1 0,-8-3 0,3 1 0,18 7 0,2 0 0,3-2 0,1-1 0,-2 3 0,0 0 0,-2-6 0,2-1 0,4 3 0,-1-1 0,-12-8 0,-2-1 0,-7 4 0,-1 2 0,-7-4 0,1 0 0,15 5 0,6 0 0,17 1 0,6 1 0,-30-5 0,24-14 0,21 13 0,-26-33 0,43 24 0,-37-25 0,23 5 0,0 3 0,-6-14 0,26 25 0,-10-11 0,-2 2 0,4-6 0,-12-15 0,21 29 0,-14-31 0,11 21 0,-9-11 0,6 4 0,-5 6 0,10 7 0,-4 0 0,10 17 0,3 8 0,0 1 0,2 2 0,4 1 0,-5-1 0,5 1 0,-4 2 0,-6 15 0,-1 3 0,-9 20 0,-12 10 0,-6 18 0,-8 11 0,16-25 0,1 2 0,8-6 0,0 2 0,-13 12 0,0-1 0,-2 26 0,3-23 0,-1-1 0,-1 17 0,10-28 0,-2-1 0,-9 16 0,8-13 0,7-13 0,5-5 0,9-14 0,0-3 0,2-5 0,6-10 0,-7-8 0,1-24 0,-5-20 0,5-10 0,-6-22 0,10-12 0,-1 39 0,0-2 0,2-3 0,2 0 0,2 4 0,0 1 0,5-39 0,11 2 0,3-2 0,-9 43 0,2 0 0,2 3 0,-1 2 0,6-38 0,6 26 0,-4 2 0,-1 15 0,11-15 0,-15 27 0,4 0 0,-10 19 0,0 2 0,5-1 0,0-3 0,6 6 0,0 0 0,-1 1 0,1 6 0,-1-3 0,9 4 0,18 0 0,12 0 0,16 12 0,-28-2 0,2 2 0,-2 5 0,0 2 0,6 2 0,2 0 0,2 4 0,0 0 0,-2-3 0,1 1 0,3 2 0,0 0 0,-4-4 0,-2 0 0,-6 0 0,-4-1 0,24 8 0,-12-1 0,-16-15 0,-9 2 0,-6-6 0,-12-4 0,-9 2 0,-3-5 0,-3 2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1-24T10:00:20.768"/>
    </inkml:context>
    <inkml:brush xml:id="br0">
      <inkml:brushProperty name="width" value="0.2" units="cm"/>
      <inkml:brushProperty name="height" value="0.4" units="cm"/>
      <inkml:brushProperty name="color" value="#ADD2D5"/>
      <inkml:brushProperty name="tip" value="rectangle"/>
      <inkml:brushProperty name="rasterOp" value="maskPen"/>
    </inkml:brush>
  </inkml:definitions>
  <inkml:trace contextRef="#ctx0" brushRef="#br0">0 199 16383,'89'-18'0,"-33"8"0,3 3 0,14 2 0,4 2 0,12-5 0,3 2 0,0 5 0,5 0 0,-17-1 0,4-1 0,1 1 0,0 2 0,0 0 0,2 0 0,6 1 0,1-1 0,2-1 0,-18 0 0,1-1 0,0 0 0,-1 0 0,16 1 0,-1 1 0,1-1 0,-19 0 0,2-2 0,-1 1 0,1 1 0,2 0 0,0 1 0,-1 1 0,-2-1 0,8 0 0,-3 0 0,3 0 0,-6 0 0,4 0 0,-2 0 0,-5 0 0,-5-2 0,-5-1 0,5 1 0,6 1 0,7 2 0,-1-1 0,-7-2 0,22-4 0,-2-2 0,0 5 0,6 0 0,-7 0 0,-2-1 0,-2 0 0,-10-1 0,2-1 0,-3 3 0,14 1 0,-5 2 0,-11-4 0,1 1 0,10 2 0,0 2 0,-18-1 0,-1 0 0,7 0 0,0 0 0,-10-3 0,-2 0 0,-3 2 0,-1 0 0,-10-5 0,0 0 0,46 4 0,-12-9 0,-6 9 0,2-9 0,6 9 0,-8-4 0,-25 6 0,19 0 0,-18 0 0,24 0 0,-16 0 0,4 0 0,-14 0 0,7 0 0,1 0 0,0 0 0,0 0 0,0 0 0,0 0 0,0 0 0,-1 0 0,-7 0 0,6 0 0,-27 0 0,7 0 0,-11 0 0,-1 0 0,1 0 0,-6 0 0,-11 0 0,5 0 0,-5 0 0,3 0 0,5 0 0,-4 0 0,9 0 0,-9 0 0,3 0 0,9 0 0,-5 0 0,11 0 0,-1 5 0,-5-4 0,14 4 0,-15-5 0,7 0 0,-8 0 0,-6 0 0,5 0 0,-9 0 0,4 0 0,-8 0 0,-1 0 0,3 0 0,2 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1-24T10:00:25.010"/>
    </inkml:context>
    <inkml:brush xml:id="br0">
      <inkml:brushProperty name="width" value="0.2" units="cm"/>
      <inkml:brushProperty name="height" value="0.4" units="cm"/>
      <inkml:brushProperty name="color" value="#ADD2D5"/>
      <inkml:brushProperty name="tip" value="rectangle"/>
      <inkml:brushProperty name="rasterOp" value="maskPen"/>
    </inkml:brush>
  </inkml:definitions>
  <inkml:trace contextRef="#ctx0" brushRef="#br0">0 194 16383,'69'-3'0,"-19"-2"0,3 0 0,1 1 0,2 0 0,15 0 0,6 0 0,-7-1 0,3 0 0,-1 1 0,19-1 0,3 1 0,-3-1 0,8-1 0,-6 1 0,-21 1 0,-3 2 0,3-1 0,23-2 0,4-1 0,-6 2 0,-25 3 0,-4 1 0,5-1 0,4 0 0,5-1 0,1 0 0,-5 0 0,0 0 0,-3-1 0,2 1 0,12 1 0,2 1 0,1-1 0,5-1 0,1-1 0,-6 1 0,4 2 0,1 0 0,-5 0 0,6 0 0,-5 0 0,9 0 0,-2 0 0,-17 0 0,3 0 0,-4 0 0,24 0 0,-5 0 0,-12-3 0,-1 0 0,15 2 0,-3 0 0,-32-2 0,0 0 0,28 2 0,2 2 0,-12-1 0,-5 0 0,-15 0 0,0 0 0,25 0 0,1 0 0,-24-4 0,0 1 0,20 2 0,1 0 0,-12-2 0,-2-1 0,-4 1 0,-4 0 0,33 2 0,-36-6 0,-1 1 0,27 4 0,8-9 0,-20 10 0,-12-4 0,16 5 0,-1 0 0,-15 0 0,-12-3 0,-18 2 0,-9-3 0,-4 4 0,-4 0 0,2 0 0,-6 0 0,12 0 0,4 0 0,6 0 0,1 0 0,6 0 0,-7 0 0,17 0 0,-14 0 0,12 0 0,-28 0 0,6 0 0,-8 0 0,9 0 0,15 0 0,-7 0 0,21 0 0,-20 5 0,13-4 0,1 4 0,-14-5 0,12 0 0,-7 0 0,3 0 0,33 5 0,-29-4 0,20 5 0,-26-6 0,-8 0 0,-3 0 0,-12 0 0,4 0 0,-5 0 0,1 3 0,-1-3 0,-5 3 0,-3-3 0,2 3 0,6-2 0,-3 5 0,5-6 0,-2 3 0,1 1 0,4-4 0,-4 4 0,4-1 0,-9-2 0,-5 0 0,-39-2 0,-8-2 0,-38 3 0,14 0 0,2 5 0,-6-4 0,-12 4 0,21-2 0,-15-2 0,30 3 0,-2-4 0,-14 0 0,-10 0 0,-3 0 0,13 0 0,-3 0 0,10-1 0,0 2 0,-8 1 0,-4 2 0,-33 0 0,-1 1 0,34-2 0,0 2 0,-31 2 0,1-1 0,35-5 0,4-1 0,-44 7 0,10-7 0,34 0 0,0 0 0,-38 0 0,16 0 0,-3 0 0,14 0 0,0 0 0,-12 0 0,-2 0 0,-9 0 0,3 0 0,18 0 0,0 0 0,-19 0 0,1 0 0,26 0 0,2 0 0,-4 0 0,0 0 0,-1 0 0,1 0 0,3 0 0,0 0 0,1 0 0,0 0 0,-3 0 0,0 0 0,2 0 0,-1 0 0,-14 0 0,-2 0 0,3 0 0,0 0 0,-9 0 0,3 0 0,19 0 0,0 0 0,-17 0 0,2 0 0,-23 0 0,13 0 0,0 0 0,-6 0 0,8 0 0,-1 0 0,31 0 0,0 0 0,-25 0 0,-2 0 0,7 0 0,1 0 0,8 0 0,0 0 0,-10 0 0,2 0 0,15 0 0,1 0 0,-8-1 0,-4 2 0,-19 2 0,2 1 0,27-3 0,1-1 0,-18 4 0,6 0 0,16-4 0,-12 0 0,27 0 0,-8 0 0,14 3 0,-4-2 0,-1 2 0,-13-3 0,-1 0 0,6 0 0,-6 0 0,9 0 0,7 0 0,2 0 0,9 4 0,-1-3 0,1 2 0,-9-3 0,6 0 0,-1 3 0,5-2 0,3 2 0,0-3 0,2 3 0,6-3 0,2 3 0,-3-3 0,1 0 0,-5 0 0,-1 0 0,-10 5 0,-39-4 0,16 4 0,-40-5 0,36 5 0,2-4 0,17 8 0,18-9 0,7 3 0,0-3 0,42 8 0,0 0 0,19 0 0,7 0 0,36-1 0,-11-3 0,5-1 0,-15-3 0,2 0 0,-10 0 0,3 0 0,0 0 0,29 0 0,3 0 0,-18 0 0,5 0 0,-1 0 0,-1-2 0,1-1 0,0 0 0,1 1 0,-1-1 0,2 0 0,4 0 0,1 0 0,-1 0 0,-3-2 0,-1-1 0,-1 2 0,-5 3 0,0 1 0,3-1 0,13-1 0,4-1 0,-3 1 0,-9 2 0,-2 0 0,-1 0 0,-3 0 0,-2 0 0,3 0 0,16 0 0,3 0 0,-11 0 0,-13 0 0,-2 0 0,10 0 0,7 0 0,-11 0 0,-20 0 0,-3 0 0,6 0 0,7 0 0,-6 0 0,-3 0 0,-2 0 0,22 0 0,-1 0 0,-23 0 0,-1 0 0,2 0 0,-4 0 0,4 0 0,12 0 0,-4 6 0,-18-5 0,0 0 0,16 5 0,20-6 0,-28 0 0,-4 0 0,-3 0 0,0 0 0,7 0 0,-7 0 0,2 0 0,17 0 0,6 0 0,-18 0 0,-3-6 0,3 5 0,-6-4 0,-4 5 0,-18 0 0,-14 0 0,0 0 0,0-4 0,-4 3 0,4-2 0,-5 3 0,-1 0 0,6 0 0,-4 0 0,9 0 0,-4 0 0,12 0 0,3-5 0,0 4 0,-3-3 0,-7 4 0,-5 0 0,-4-3 0,-6 2 0,0-2 0,1 3 0,3-3 0,-3 2 0,0-1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1-24T10:01:33.088"/>
    </inkml:context>
    <inkml:brush xml:id="br0">
      <inkml:brushProperty name="width" value="0.1" units="cm"/>
      <inkml:brushProperty name="height" value="0.2" units="cm"/>
      <inkml:brushProperty name="color" value="#E6E6E6"/>
      <inkml:brushProperty name="tip" value="rectangle"/>
      <inkml:brushProperty name="rasterOp" value="maskPen"/>
    </inkml:brush>
  </inkml:definitions>
  <inkml:trace contextRef="#ctx0" brushRef="#br0">0 327 16383,'93'-9'0,"0"0"0,-1 0 0,1 0 0,-13 2 0,1 0 0,1 0 0,1 0 0,3 0 0,11 0 0,3 0 0,1 0 0,0 1 0,-2 0 0,-7-1 0,0 1 0,-1-1 0,-2 2 0,-2 0 0,7 2 0,-3 1 0,-1 0 0,-1 0 0,-2-2 0,-2-1 0,0 1 0,3 0 0,6 1 0,3 1 0,0 0 0,-1 0 0,-2-2 0,-1 0 0,0 0 0,-1 1 0,-3 2 0,0 1 0,-1 0 0,2-1 0,6-2 0,1-2 0,0 1 0,-3 1 0,-12 2 0,-3 1 0,0 0 0,0-1 0,4-1 0,1 0 0,-1 0 0,-1 1 0,16 0 0,-3 2 0,1-1 0,-20-2 0,0 0 0,1 0 0,0 0 0,1 2 0,1-1 0,-1 1 0,-2 0 0,15-3 0,-4 0 0,0 1 0,-3 2 0,-2 0 0,-1 0 0,-1 0 0,-1 0 0,-3 0 0,-7 0 0,-2 0 0,0 0 0,4 0 0,1 1 0,-2-2 0,28-2 0,-3-1 0,-10 3 0,0 1 0,8-4 0,-1 1 0,-5 2 0,-3 2 0,-16-1 0,0 0 0,17 0 0,-4 0 0,18 0 0,-27 0 0,0 0 0,18 0 0,-4 0 0,-18 0 0,-16 0 0,-3 0 0,-7 0 0,16 0 0,12 0 0,10 0 0,-28 0 0,-2 0 0,16 0 0,-10 0 0,2 0 0,26 0 0,-28 0 0,2 0 0,3 0 0,-1 0 0,-6-3 0,0-1 0,4 4 0,-2-1 0,32-11 0,-12 11 0,-8-10 0,-22 9 0,-6-4 0,-26 4 0,-8 1 0,1-5 0,-1 5 0,-2-4 0,-1 1 0,-9-2 0,-1-1 0,-6 3 0,0 2 0,0-1 0,-5 2 0,-1-2 0,-12 3 0,-3 0 0,-16 0 0,6 0 0,-13 0 0,-11 0 0,-12 6 0,-8-4 0,37 4 0,0 0 0,-39 2 0,30-4 0,-1 0 0,4-1 0,-2 0 0,-18-3 0,-2 0 0,11 3 0,-3 0 0,3-2 0,-6-1 0,3 1 0,-14 2 0,0 1 0,19-4 0,-1-1 0,-3 2 0,-10 1 0,-2 1 0,5-1 0,-3-2 0,0 2 0,-6 2 0,-6 2 0,8-2 0,11-3 0,2 0 0,2 5 0,-5 2 0,4-1 0,-9-2 0,2 0 0,-19 6 0,-1 1 0,2-3 0,3-2 0,18-3 0,0 0 0,-17 0 0,-3-1 0,27 0 0,-1 0 0,0-1 0,-22-1 0,-4-1 0,-1 3 0,-7 0 0,3-1 0,21-2 0,2 0 0,-3 0 0,-14-1 0,-4 1 0,0 1 0,-3 1 0,-1 1 0,3-1 0,14-1 0,3-1 0,-3 1 0,8 2 0,-2 1 0,0 0 0,6 0 0,4-2 0,3 1 0,-3 0 0,-26 4 0,-6 1 0,7 1 0,1-1 0,1 1 0,14-1 0,-3 0 0,2-1 0,-14 2 0,6-2 0,13-3 0,1 0 0,-11 0 0,-2-1 0,8 1 0,-1-1 0,-10-2 0,-4 0 0,25 1 0,-1 1 0,2-1 0,-22-2 0,3 0 0,7 2 0,4 2 0,12-1 0,4 1 0,-36 4 0,22 3 0,-4-10 0,32 4 0,-4 0 0,23-4 0,-15 4 0,6 0 0,1-4 0,1 7 0,-10-7 0,6 7 0,-9-7 0,14 7 0,-9-7 0,4 7 0,-13-7 0,7 9 0,13-9 0,-2 3 0,13 0 0,-1-3 0,4 2 0,6-3 0,2 0 0,1 0 0,-1 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1-24T10:02:22.662"/>
    </inkml:context>
    <inkml:brush xml:id="br0">
      <inkml:brushProperty name="width" value="0.1" units="cm"/>
      <inkml:brushProperty name="height" value="0.2" units="cm"/>
      <inkml:brushProperty name="color" value="#E6E6E6"/>
      <inkml:brushProperty name="tip" value="rectangle"/>
      <inkml:brushProperty name="rasterOp" value="maskPen"/>
    </inkml:brush>
  </inkml:definitions>
  <inkml:trace contextRef="#ctx0" brushRef="#br0">5060 28 16383,'33'3'0,"11"3"0,14-2 0,20 1 0,-28-4 0,4-2 0,10 1 0,4 0 0,11 0 0,3 0 0,3 0 0,0 0 0,-13 1 0,0-2 0,-5-1 0,3-1 0,-6 1 0,-3 1 0,0 0 0,4-1 0,5 0 0,-2-1 0,17-1 0,-1 1 0,2 2 0,2 0 0,-18-1 0,1-1 0,-3 1 0,16 2 0,-3 0 0,-5-3 0,-2 0 0,-5 2 0,-1 1 0,2-4 0,0 1 0,-9 3 0,0 0 0,20 0 0,-1 0 0,-24 0 0,-2 0 0,6 0 0,2 0 0,3 0 0,-2 0 0,-11 0 0,-1 0 0,10 0 0,-2 0 0,21 0 0,12 0 0,4 0 0,-20 0 0,-19 0 0,0 0 0,9 0 0,20 6 0,-26 0 0,-10 5 0,-1 0 0,3 0 0,0-4 0,-2-2 0,-9-5 0,1 5 0,0 1 0,0-1 0,-1 0 0,-7-1 0,6 1 0,-7 4 0,17 3 0,-6-2 0,6-3 0,-17-3 0,15 2 0,-20-2 0,11 3 0,-15-4 0,0 1 0,-1-4 0,-4 4 0,4-1 0,-5-2 0,1 3 0,-1-1 0,-5-3 0,-3 3 0,2 0 0,-5-2 0,6 2 0,-6 0 0,5-3 0,-2 6 0,3-5 0,5 5 0,1-5 0,20 8 0,-11-8 0,12 8 0,-9-8 0,-5 2 0,22 3 0,3 1 0,3 0 0,4-2 0,-24-5 0,-3 0 0,-7 0 0,-5 0 0,-4 0 0,-9-3 0,-6 0 0,-17-4 0,-8 3 0,-23-5 0,1 8 0,-6 1 0,-5-3 0,-4 1 0,-16 1 0,-5 2 0,-9-1 0,2 0 0,20 0 0,-1 0 0,1-1 0,-6 1 0,4 1 0,-14 2 0,1 1 0,13-4 0,-3 1 0,1-1 0,6 2 0,0 1 0,1-1 0,-27 2 0,0-1 0,-4-2 0,1 0 0,3 3 0,1-1 0,4-3 0,0 0 0,-4 0 0,1 0 0,1 0 0,3 0 0,15 0 0,0 0 0,-20 0 0,1 0 0,25-3 0,2-1 0,-14 3 0,-1 1 0,14-4 0,2 1 0,10 2 0,2 2 0,-44-1 0,10 0 0,24 0 0,4 0 0,16 0 0,1 0 0,-9-11 0,-2 9 0,-8-14 0,8 8 0,-4 1 0,1-1 0,-2 0 0,-16 0 0,-4 1 0,-6-1 0,1 2 0,17 5 0,0 1 0,-20-4 0,-1 1 0,7 2 0,3 2 0,10 2 0,1-1 0,-5-1 0,4 0 0,-22 11 0,8-11 0,-4 5 0,22-6 0,2 5 0,23-4 0,11 4 0,19-2 0,4 0 0,12 7 0,7-6 0,6 5 0,17-8 0,-3 3 0,46-4 0,0-7 0,-30 7 0,2-1 0,-3-5 0,2-1 0,19 3 0,1 0 0,-12-4 0,2 1 0,2 4 0,6 1 0,-2-1 0,18-4 0,0 0 0,-17 4 0,2 1 0,-1-2 0,28-3 0,-1-1 0,-30 5 0,0 0 0,-1 0 0,28-4 0,-2 0 0,1 6 0,-1 0 0,-4-5 0,-1-1 0,-7 6 0,-2 0 0,2-3 0,-3 1 0,-14 3 0,-2 0 0,2 0 0,0 0 0,-2 0 0,-1 0 0,-3 0 0,2 0 0,5 0 0,0 0 0,-8 0 0,0 0 0,9 0 0,-1 0 0,-10 0 0,0 0 0,5 0 0,0 0 0,-3 0 0,-2 0 0,-4 0 0,-2 0 0,47 0 0,-40 0 0,-3 0 0,14 0 0,-8 0 0,-1 0 0,7 0 0,-15 0 0,1 0 0,21 0 0,14 0 0,-31 0 0,0 0 0,31 0 0,-31 0 0,0 0 0,23 0 0,-16 0 0,4 0 0,-15 0 0,9 0 0,-16 0 0,-4 0 0,-9 0 0,-5 0 0,14 5 0,-19-4 0,1 4 0,-12-5 0,-7 3 0,-16-3 0,-10-2 0,-24 1 0,3-3 0,-38 4 0,0 0 0,27 0 0,-4 0 0,-1-1 0,-2 2 0,-16 2 0,-1 1 0,11-4 0,-4 1 0,0 4 0,-5 0 0,5 0 0,0-4 0,-2-1 0,-15 5 0,-8 1 0,5-2 0,2-3 0,2 0 0,7 1 0,-5 1 0,2-1 0,5-1 0,2-2 0,6 1 0,-3 0 0,-1 0 0,-6 0 0,-7 0 0,10 0 0,16 0 0,2 0 0,-33 3 0,-3 1 0,12-4 0,4 1 0,13 3 0,1-1 0,-9-3 0,4 0 0,-17 0 0,12 0 0,0 0 0,4-6 0,-22 5 0,42-5 0,0-1 0,-40 0 0,41 3 0,0 0 0,-35-2 0,22 6 0,-10 0 0,43-3 0,-24 3 0,16-9 0,-12 8 0,-15-10 0,12 4 0,-38 0 0,18 2 0,-12 0 0,18 3 0,-8-3 0,4-1 0,-6 5 0,10-10 0,0 9 0,15-3 0,-5 5 0,24 0 0,10 0 0,2 0 0,11 0 0,-4 0 0,6 0 0,5 3 0,1 0 0,10 11 0,-2-5 0,6 2 0,-5-5 0,1-3 0,-4 4 0,3-4 0,-5 3 0,4-5 0,-1 5 0,0-3 0,1 1 0,-4 2 0,5-6 0,-3 6 0,4-5 0,-28-4 0,-1 2 0,-11-5 0,4 6 0,13 0 0,-8 0 0,-8 0 0,-9 0 0,-3 0 0,-14 0 0,6 5 0,9 0 0,-5 1 0,14 2 0,-16-7 0,15 4 0,-5-1 0,21-4 0,4 4 0,9-1 0,20 0 0,-4 1 0,19-1 0,-10-3 0,0-3 0,-1-1 0,-8 1 0,-1 0 0,-2 3 0,2 0 0,6 0 0,20 0 0,1 0 0,13 0 0,8 0 0,39 0 0,-24 0 0,4 0 0,2 0 0,1 0 0,-7 0 0,2 0 0,-7 0 0,3 0 0,0 0 0,26 0 0,1 0 0,-26 0 0,1 0 0,-1 0 0,29 0 0,-5 0 0,-17 0 0,-3 0 0,-3 0 0,2 0 0,12 3 0,1 1 0,-11 0 0,0 1 0,8-1 0,-1 0 0,-10 0 0,-2-1 0,-12-3 0,0 0 0,7 3 0,1 0 0,-5-2 0,-2 0 0,38 5 0,-43-3 0,0 1 0,35 3 0,-37 0 0,-2 0 0,29 6 0,-4 0 0,-16-6 0,0 3 0,0-3 0,-21 2 0,23 3 0,-29 2 0,17 1 0,-10 1 0,-11 6 0,11-5 0,14 17 0,-6-5 0,35 11 0,-25-4 0,18-3 0,-24-5 0,-10-11 0,-15-2 0,6 4 0,-17-4 0,17 8 0,-21-10 0,5 1 0,-10-4 0,2 0 0,-2-4 0,-1 3 0,0 2 0,-2 6 0,2 2 0,-5 0 0,3 3 0,-4-7 0,0 2 0,0-4 0,0 5 0,0-4 0,0 4 0,0-5 0,-3 0 0,2-3 0,-5-1 0,0 0 0,-1-1 0,-3-2 0,4-3 0,-1-3 0,1-3 0,2-1 0,-1 1 0,17 29 0,-3 0 0,25 50 0,-16-28 0,7 26 0,-8-22 0,-6-9 0,5 5 0,-7-14 0,-3-1 0,2-6 0,-7-9 0,1-8 0,-2-1 0,0-2 0,-5-1 0,-3 1 0,-17 1 0,-28 2 0,-27 3 0,28-6 0,-3 0 0,-6 0 0,0 0 0,12-3 0,-2 0 0,-19 5 0,-2 2 0,13 1 0,-2 0 0,-29 3 0,-3 3 0,7 4 0,-1 0 0,-5-9 0,-2 0 0,27 1 0,-1 2 0,2-3 0,-26 1 0,1-2 0,-6 4 0,-1 0 0,7 2 0,-2 0 0,20-7 0,-3-1 0,3 1 0,-14 8 0,1 0 0,-11-4 0,3-1 0,23 1 0,4-1 0,7-6 0,2 0 0,-3 3 0,-1-1 0,3-6 0,-2-1 0,-9 1 0,0-1 0,10 0 0,-3 0 0,-5-3 0,-6 0 0,5 1 0,7 2 0,1 0 0,-34-3 0,1 0 0,39 3 0,2 0 0,-14-2 0,-2 0 0,-2 2 0,-1 0 0,-1-3 0,0 0 0,0 0 0,-2 0 0,-16 3 0,0 0 0,15-2 0,-1-1 0,11 2 0,-3 0 0,1 0 0,-17-2 0,2 0 0,-3 0 0,3 0 0,23 0 0,0 0 0,-21 0 0,-3 0 0,1 0 0,1 0 0,9 0 0,-1 0 0,-21 0 0,5 0 0,-2 0 0,42 0 0,-4 0 0,-23 0 0,1 0 0,-18 0 0,24 0 0,3 0 0,-1 0 0,-8 0 0,4-6 0,12 0 0,-1-1 0,-17-7 0,3 5 0,-1-1 0,-20-10 0,29 12 0,-5 0 0,-3-2 0,2 0 0,15 2 0,1 2 0,-9 2 0,1 1 0,-29-10 0,14 6 0,24 1 0,-1-1 0,-19-6 0,2 6 0,30-5 0,31 8 0,-7-3 0,17 1 0,-3 3 0,2-4 0,-5 1 0,-1-1 0,-6 1 0,-2 2 0,1 1 0,-30-3 0,14 0 0,-27-1 0,-4 1 0,5-1 0,7 3 0,4 2 0,21 2 0,12 0 0,14 0 0,18 0 0,12 0 0,34 3 0,15 0 0,9-2 0,5 0 0,-14 1 0,4 0 0,0 0 0,-3-2 0,0 0 0,8 0 0,-10 0 0,8 0 0,2 1 0,0-1 0,-7-1 0,19-1 0,-5-1 0,11 1 0,-25 0 0,9 1 0,6 0 0,3 0 0,-2 0 0,-5 0 0,-9-1 0,10-2 0,-9-1 0,-1 1 0,5 0 0,1 2 0,5 0 0,2 1 0,-1-1 0,-3 0 0,-8-1 0,-1 0 0,-1-1 0,-2 1 0,-2 1 0,5 1 0,-3 1 0,0 0 0,2-1 0,13 0 0,4-1 0,-1-1 0,-8 2 0,-5 1 0,-7 0 0,5 0 0,-1 0 0,5 0 0,0 0 0,-5 0 0,0 0 0,-5 0 0,7 0 0,12 0 0,10 0 0,0 0 0,-11 0 0,-19 0 0,-6 0 0,4 0 0,6 0 0,7 0 0,-1 0 0,-10 0 0,6 0 0,-3 0 0,20 1 0,3-2 0,-8-2 0,-5-1 0,-29 1 0,3-1 0,12 1 0,8 1 0,-9-2 0,-12-2 0,-1 0 0,17 2 0,9 2 0,-9 0 0,-14-2 0,-3-1 0,34-4 0,-6 1 0,-14 6 0,-5-12 0,-44 14 0,-10-3 0,-3 3 0,-1 0 0,31-6 0,-1 5 0,48-4 0,2 5 0,-39 0 0,2 0 0,1-3 0,2-1 0,11 1 0,-3-1 0,15-4 0,3-1 0,-78 5 0,-9-2 0,-72-3 0,-6 5 0,7 1 0,-15 1 0,5 1 0,0 4 0,-5 1 0,16-1 0,-10 0 0,-6 0 0,2 1 0,9-1 0,-10 3 0,7-1 0,-11 2 0,6-1 0,-12 0 0,-6 1 0,-2 0 0,5 0 0,9-1 0,1-1 0,8 0 0,0 0 0,-9 0 0,12 0 0,-7 1 0,-4 0 0,-2 0 0,-2 0 0,3-1 0,2 0 0,-6-1 0,0-1 0,2 0 0,0-1 0,1 1 0,0 0 0,5 1 0,1 0 0,0 0 0,0 0 0,-1 0 0,-2 0 0,3 0 0,-4-1 0,-2 0 0,1 1 0,3-1 0,4 0 0,7 1 0,-8 0 0,9 0 0,1 1 0,-5 0 0,-4-1 0,-7 1 0,-1 0 0,4 0 0,8-1 0,-2-1 0,7 0 0,-4 0 0,-3-1 0,-7 0 0,2 0 0,7-1 0,12 0 0,6-1 0,-6-1 0,-4 0 0,-7-1 0,-2 0 0,1 0 0,-2 1 0,0 1 0,0 0 0,1-1 0,-14-1 0,1-1 0,-3 1 0,8 2 0,-5 0 0,2 0 0,12 0 0,-4 0 0,3 0 0,-6 0 0,-7 0 0,3 0 0,16 0 0,3 0 0,3 0 0,-17 0 0,3 0 0,-10 0 0,12 0 0,27 0 0,-15 0 0,49 0 0,2 0 0,21 0 0,24 5 0,7-4 0,42 2 0,19-1 0,-26-2 0,3 0 0,3 0 0,18 0 0,5 0 0,5 0 0,-22 0 0,3 0 0,3 0 0,1 0 0,-1 0 0,3 0 0,-1 0 0,1 0 0,2 0 0,1 0 0,-8-1 0,3 0 0,1-1 0,-1 1 0,0 0 0,-2 0 0,8 0 0,-2 1 0,-1 0 0,-1-1 0,0 1 0,-1-1 0,1-1 0,-2 0 0,-1 1 0,-4 0 0,4 0 0,-3 1 0,-2 0 0,0 1 0,-3-1 0,-1 0 0,-1 0 0,2 0 0,3 0 0,1 0 0,0 0 0,-3 0 0,13 0 0,-3 0 0,1 0 0,5 0 0,1 0 0,-3 0 0,-13 0 0,-3 0 0,3 0 0,12 0 0,2 0 0,-3 0 0,-13 0 0,-2 0 0,5 0 0,6 0 0,6 0 0,2 0 0,-1 0 0,-2-2 0,-1 0 0,-1 0 0,1 1 0,-4 0 0,0 1 0,-1 0 0,3-1 0,6-2 0,3-1 0,-1 0 0,-4 1 0,10 0 0,-5 0 0,-3 0 0,-12 0 0,-2 0 0,-2 0 0,-4 1 0,-1-1 0,-6 1 0,1 2 0,-5 0 0,0 0 0,-2 0 0,29 0 0,-52 0 0,-21 0 0,1 0 0,-6 0 0,14 0 0,0-3 0,12 2 0,13-2 0,6 3 0,24-6 0,-38 5 0,9-4 0,-45 5 0,0-3 0,-4-1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1-24T10:02:30.161"/>
    </inkml:context>
    <inkml:brush xml:id="br0">
      <inkml:brushProperty name="width" value="0.1" units="cm"/>
      <inkml:brushProperty name="height" value="0.2" units="cm"/>
      <inkml:brushProperty name="color" value="#E6E6E6"/>
      <inkml:brushProperty name="tip" value="rectangle"/>
      <inkml:brushProperty name="rasterOp" value="maskPen"/>
    </inkml:brush>
  </inkml:definitions>
  <inkml:trace contextRef="#ctx0" brushRef="#br0">484 215 16383,'82'0'0,"-35"0"0,12 0 0,2 0 0,1 0 0,-1 0 0,4 0 0,-12 0 0,1 0 0,26 0 0,4 0 0,-13 0 0,1 0 0,26 0 0,0 0 0,-25 0 0,1 0 0,-7 0 0,3 0 0,-1 0 0,20 0 0,-1 0 0,-21 0 0,1 0 0,0 0 0,25 0 0,-1 0 0,-7 0 0,0 0 0,11 4 0,1-1 0,-1-2 0,-4 0 0,-17 3 0,-1-1 0,18-2 0,-1-2 0,-26 1 0,0 0 0,26 0 0,3 0 0,-17 0 0,0 0 0,15 3 0,-3 1 0,-32-3 0,0 0 0,26 2 0,0 1 0,-26-4 0,-1 0 0,10 0 0,0 0 0,-13 0 0,-2 0 0,35 0 0,-8 0 0,-24 0 0,-6 0 0,-30 0 0,0 0 0,-5 0 0,0 0 0,5 0 0,-4 0 0,8 0 0,-8 0 0,9-4 0,-12 3 0,6-5 0,-7 5 0,8-2 0,1 0 0,12 2 0,3-3 0,48 4 0,-14 0 0,18 0 0,-12-5 0,-28 3 0,3-3 0,-9 5 0,10-6 0,-13 4 0,11-3 0,-24 5 0,-8 0 0,-2 0 0,-10-3 0,-2-1 0,-10-5 0,-13 0 0,-35-10 0,-16 5 0,18 3 0,-4 2 0,-11 0 0,-2 3 0,6 1 0,-1 2 0,-14-1 0,-2 1 0,2 2 0,1 2 0,5-1 0,0 0 0,-12 0 0,-1 0 0,4 0 0,0 0 0,-7 0 0,-1 0 0,-1 0 0,-5 0 0,15 0 0,-4 0 0,5 0 0,-2 0 0,-2 0 0,-9-2 0,-9-1 0,6 0 0,29 3 0,3-1 0,-2 1 0,-18-3 0,-3 0 0,4 1 0,-17 5 0,5 1 0,0-4 0,1 2 0,8 4 0,4 1 0,9-3 0,1 0 0,-5 0 0,4 0 0,18 0 0,4-1 0,-1-3 0,-1 0 0,-6 0 0,2 0 0,-26 0 0,-10 0 0,10 0 0,33 0 0,-2 0 0,-8 0 0,-4 0 0,-25 0 0,-3 0 0,6-1 0,-1 2 0,21 0 0,-2 2 0,3-1 0,-18 2 0,5 1 0,7 5 0,4 1 0,10-4 0,4 1 0,-34 12 0,2-13 0,36-1 0,12-6 0,34 3 0,33 1 0,17 0 0,28 5 0,20-7 0,-38 0 0,3 1 0,21 1 0,6-1 0,-19-2 0,2-1 0,2 1 0,9 1 0,2 1 0,-1-1 0,-3-1 0,0-1 0,1-1 0,10 2 0,1-1 0,0-1 0,-3 0 0,0-2 0,2 0 0,-14-1 0,2 0 0,1 0 0,-2-1 0,21 0 0,-1-1 0,0-1 0,-20 0 0,0-1 0,-1-1 0,-2 2 0,7 1 0,-2 0 0,3 0 0,16-1 0,4-2 0,-6 2 0,-27 1 0,-4 1 0,5 0 0,29-1 0,6 1 0,-9 0 0,-9 0 0,-3 1 0,-8-1 0,5 0 0,-6 1 0,3 3 0,-2 0 0,9-6 0,1 1 0,-4 4 0,-2 2 0,-10-4 0,-3 1 0,-5 3 0,-2 0 0,29 0 0,-2-6 0,-8 5 0,0-5 0,0 6 0,0 0 0,8 0 0,2 0 0,-13 1 0,5-2 0,-17-2 0,0-1 0,14 1 0,-3-1 0,20-4 0,-26-3 0,-16 10 0,6-5 0,-22 6 0,11 0 0,-21 0 0,6 0 0,-13 3 0,-2-2 0,-10 5 0,-7-6 0,-28 3 0,-19-3 0,-23 0 0,18 0 0,-6 0 0,-11 3 0,-4 1 0,-10 0 0,-7 1 0,9 4 0,-5 2 0,2 0 0,17-5 0,2 0 0,-4 1 0,-23 7 0,-6 3 0,5-2 0,-5-2 0,-1 0 0,10-1 0,-5 2 0,2-1 0,11 1 0,3-1 0,-2 0 0,-3-2 0,-1 0 0,-2 1 0,-8 1 0,-3 1 0,3-1 0,7-2 0,3 0 0,-2-1 0,-7-1 0,-1-1 0,1 0 0,7 0 0,0 1 0,1-2 0,2-1 0,0-1 0,2 0 0,7 0 0,2 0 0,-1 1 0,-1-1 0,0 1 0,1-1 0,-27-1 0,6 0 0,24 3 0,1-1 0,-16-5 0,4 0 0,-15 10 0,32-9 0,-1-2 0,9 3 0,0 0 0,2-3 0,0 0 0,-44 0 0,46 0 0,4 0 0,0 0 0,-32 0 0,34 5 0,-14-3 0,19 3 0,9-5 0,22 0 0,3 0 0,40 0 0,3 0 0,27-5 0,-4 3 0,9-3 0,2-1 0,24 5 0,-12-5 0,-9 2 0,5 1 0,-16 2 0,0 0 0,12-5 0,2-1 0,9 6 0,-1 1 0,-15-7 0,2 1 0,-6 5 0,3 2 0,0-3 0,26-8 0,1-1 0,-22 9 0,2 3 0,-2-3 0,19-8 0,0-1 0,-17 7 0,2 2 0,-6-1 0,1-1 0,-1 0 0,22-3 0,0 0 0,-21 3 0,1-1 0,-5 1 0,4-2 0,-4 1 0,6-3 0,-1 1 0,-2 1 0,5 1 0,-6 0 0,-6 1 0,-4 0 0,10 1 0,0-1 0,3 1 0,-3 0 0,-18 2 0,0 0 0,24-3 0,2 1 0,-9 3 0,-3 0 0,-11 0 0,0 0 0,12 1 0,-2-2 0,19-5 0,-25 5 0,2 0 0,-7-1 0,-1-2 0,45-1 0,-28 3 0,-7-4 0,-27 2 0,22 3 0,-14-4 0,22 5 0,-5 0 0,9 0 0,-10 0 0,-2 0 0,-6 0 0,0 0 0,-5-4 0,-21 4 0,-9-4 0,-15 4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1-24T10:02:38.329"/>
    </inkml:context>
    <inkml:brush xml:id="br0">
      <inkml:brushProperty name="width" value="0.1" units="cm"/>
      <inkml:brushProperty name="height" value="0.2" units="cm"/>
      <inkml:brushProperty name="color" value="#E6E6E6"/>
      <inkml:brushProperty name="tip" value="rectangle"/>
      <inkml:brushProperty name="rasterOp" value="maskPen"/>
    </inkml:brush>
  </inkml:definitions>
  <inkml:trace contextRef="#ctx0" brushRef="#br0">12548 453 16383,'44'5'0,"27"-3"0,-13 0 0,6 1 0,7-3 0,4 0 0,19-1 0,5 2 0,-27 1 0,2 1 0,1-1 0,0-1 0,0-1 0,4 1 0,14 1 0,5 1 0,0-1 0,-22-1 0,0-1 0,1 0 0,0-1 0,1 0 0,0-1 0,2 0 0,3 0 0,0 0 0,3 0 0,3 0 0,-1 0 0,-2 0 0,9-2 0,-2 0 0,0-1 0,3 1 0,-7 0 0,3 1 0,1-1 0,0 1 0,-2-1 0,-7 1 0,-2-1 0,1 1 0,-2 0 0,1-1 0,17 0 0,-1 0 0,1 0 0,3-1 0,-11 1 0,3-2 0,0 0 0,0 1 0,-3 0 0,8 2 0,-3 0 0,0 1 0,6-1 0,-18-1 0,4 0 0,2-1 0,0 0 0,-1 1 0,-5 0 0,18 1 0,-4 1 0,-1 0 0,4 0 0,-7-1 0,4-1 0,2 1 0,-3-1 0,-5 0 0,-2 0 0,-4 0 0,-1-1 0,4 1 0,-7 1 0,3-1 0,1 0 0,-2 1 0,-3 0 0,4 1 0,-4-1 0,-1 1 0,3 0 0,10 0 0,2 0 0,0 0 0,-4 0 0,8 0 0,-4-1 0,0 1 0,-19 2 0,1-1 0,0 1 0,-1 0 0,20-3 0,0 0 0,1 1 0,-17 2 0,2 0 0,0 0 0,-2 0 0,19 0 0,-2 0 0,-2 0 0,-8 0 0,-2 0 0,0 0 0,6 0 0,0 0 0,-5 0 0,11 0 0,-2 0 0,-18 0 0,3 0 0,-4 0 0,14 0 0,-3 0 0,6 0 0,1 0 0,-7 0 0,-2 0 0,-9 0 0,-1 0 0,-6 1 0,-2-2 0,-17-2 0,0 0 0,11 3 0,-2-1 0,23-5 0,10 6 0,-30 0 0,6 0 0,8 0 0,-20 0 0,42 6 0,-24-4 0,-19 4 0,2 0 0,-4-5 0,0 0 0,4 2 0,0 0 0,3-2 0,3-2 0,10 1 0,2 0 0,-5 0 0,-2 0 0,-2 0 0,1 0 0,4 0 0,0 0 0,-7 0 0,0 0 0,8 0 0,1 0 0,5 0 0,-2 0 0,-12 0 0,-2 0 0,5 3 0,-1 1 0,-5-4 0,0 1 0,0 2 0,0 0 0,4-2 0,3-2 0,12 4 0,1 0 0,-15-2 0,-2 0 0,0 2 0,-5-1 0,9-2 0,-10 0 0,-14 5 0,5-4 0,-7 9 0,-8-9 0,-7 3 0,-5-4 0,-11 3 0,3-2 0,-7 2 0,-1-3 0,1 3 0,-1-3 0,1 6 0,-1-5 0,1 2 0,-1-3 0,4 3 0,0-3 0,3 6 0,4-5 0,-3 5 0,9-6 0,-9 6 0,8-5 0,-7 2 0,2-3 0,1 3 0,1-2 0,4 3 0,1-4 0,16 0 0,-20 0 0,10 0 0,-29 0 0,-36-11 0,4-1 0,-29-6 0,10 8 0,-10 5 0,6 1 0,-1 3 0,-4 0 0,-29-3 0,29 3 0,-4 2 0,-9-1 0,1 0 0,16 0 0,-4 0 0,-5 0 0,-8 0 0,3 0 0,-14 0 0,-2 0 0,1 0 0,-5 0 0,3 0 0,-13 0 0,-1 0 0,12 0 0,-4 0 0,5 0 0,-10 0 0,-1 0 0,9 0 0,-5-1 0,2 2 0,13 1 0,3 1 0,-2-1 0,-11-1 0,-2-2 0,4 3 0,17 2 0,2 2 0,-1-2 0,-16-3 0,-2-1 0,4 0 0,-10 3 0,1 1 0,7-1 0,-4-1 0,4 0 0,-7-1 0,1 0 0,17 1 0,-3 1 0,3-1 0,-10-2 0,0 0 0,8 0 0,-4 0 0,5 0 0,-3 0 0,3 0 0,-14 3 0,-2 1 0,7-4 0,3 1 0,11 3 0,0-1 0,-9-3 0,1 0 0,20 0 0,2 0 0,-4 0 0,0 0 0,9 0 0,2 0 0,-4 0 0,2 0 0,-35 0 0,0-6 0,-2 4 0,8-4 0,29 6 0,2 0 0,-25 0 0,19-3 0,-1 0 0,-26 1 0,-4-4 0,19 6 0,-9 0 0,4 0 0,-6 0 0,2 0 0,22 0 0,-44 0 0,22 0 0,21 0 0,-2 0 0,0 0 0,2 0 0,4 0 0,1 0 0,-46 0 0,4 0 0,-4 0 0,43 0 0,-2 0 0,-5 0 0,-2 0 0,-3 0 0,0 0 0,6 0 0,-1 0 0,-6 0 0,-6 0 0,0 0 0,-7 0 0,7 0 0,2 0 0,-1 0 0,-13-2 0,-9-1 0,10 1 0,15 1 0,4 0 0,-16-3 0,1 1 0,14 3 0,0 0 0,-12-3 0,-1-1 0,12 3 0,0 0 0,-12-5 0,0-1 0,8 2 0,1 2 0,-6-1 0,0 0 0,6-3 0,0 1 0,-10 5 0,3 0 0,17-5 0,2-1 0,4 4 0,0-1 0,-11-3 0,1-1 0,13 2 0,-2-1 0,-16-1 0,-2 1 0,11 0 0,2 0 0,-5-1 0,2 1 0,6 3 0,1 0 0,1-2 0,0 0 0,-4 1 0,0 2 0,2-1 0,0 0 0,-7-3 0,0 1 0,-1 5 0,1 0 0,3-2 0,0 0 0,0 3 0,2 0 0,-24 0 0,-2 0 0,20 0 0,-32 0 0,28 0 0,-16 0 0,22 0 0,7 0 0,-5 0 0,24 0 0,-6 0 0,7 0 0,-17 0 0,-2 0 0,0 0 0,11 0 0,9 0 0,0 0 0,-1 0 0,-1 0 0,10 0 0,7 0 0,10 3 0,-3-2 0,4 2 0,-1-3 0,-2 0 0,-6 0 0,-4 0 0,-4-4 0,-1 3 0,-7-7 0,-3 7 0,-26-8 0,-3 2 0,-9-5 0,-4-1 0,22 2 0,-4 4 0,8-3 0,15 9 0,-13-9 0,22 9 0,-1-4 0,13 5 0,10 0 0,24 6 0,-1-4 0,11 4 0,1-1 0,-11-4 0,12 4 0,0-5 0,10 5 0,1-4 0,15 5 0,-6-6 0,8 0 0,0 0 0,-9 0 0,31 0 0,-32 0 0,2 3 0,2 0 0,20-1 0,-23 1 0,2 0 0,43-3 0,-16 0 0,-14 0 0,1 0 0,31 0 0,-26 0 0,2 0 0,-9 0 0,1 0 0,11 0 0,4 0 0,3 0 0,5 0 0,-14 0 0,3 0 0,-2 0 0,15 0 0,-3 0 0,2 0 0,-3 0 0,-9 0 0,-3 0 0,-7 0 0,0 0 0,12 0 0,1 0 0,-15 0 0,2 0 0,25 0 0,-1 0 0,-33 0 0,2 0 0,37 3 0,-2 1 0,-43-3 0,-1 0 0,26 2 0,2 0 0,-12-2 0,0-2 0,10 1 0,-1 0 0,-7 0 0,0 0 0,10 4 0,1-1 0,-8-2 0,2 0 0,17 3 0,3-1 0,2-2 0,-1-2 0,-13 1 0,-2 0 0,-2 0 0,1 0 0,18 0 0,-2 0 0,-31 0 0,1 0 0,2 0 0,5 0 0,-4 0 0,5 0 0,-1 0 0,-8 0 0,3 0 0,0 0 0,22 0 0,2 0 0,-12 0 0,3 0 0,-3 0 0,-12 0 0,-2 0 0,5 0 0,9 0 0,7 0 0,0 0 0,-5 0 0,0 0 0,-5 0 0,2 0 0,14 0 0,3 0 0,-3 0 0,-14 0 0,-1 0 0,-5 0 0,16 0 0,1 0 0,-8 0 0,5 0 0,-5 0 0,7 0 0,1 0 0,-7 0 0,5 0 0,-4 0 0,9 0 0,3 0 0,-21 0 0,8 0 0,1 0 0,-6 0 0,-4 0 0,-4 0 0,3 0 0,18 0 0,3 0 0,-1 0 0,-10 0 0,-2 0 0,-2 0 0,-9 0 0,-2 0 0,3 0 0,10 0 0,2 0 0,-2 0 0,-9 0 0,-2 0 0,-1 0 0,20 0 0,4 0 0,-3-2 0,6 0 0,-6-1 0,5 3 0,-1-1 0,-10-3 0,5-2 0,-10 2 0,-13 4 0,-4-1 0,16-6 0,-6 0 0,-2 5 0,12-8 0,-44 9 0,-21-5 0,3 5 0,-19-2 0,-44 0 0,2-3 0,-54 1 0,15-7 0,24 11 0,-8 1 0,-6-2 0,-9 0 0,3 0 0,-19 1 0,-1 2 0,6-1 0,-5 0 0,2 0 0,10 0 0,1 0 0,2 0 0,10 0 0,1 0 0,-9 0 0,-8 0 0,-12 0 0,-5 0 0,1 0 0,10 0 0,11 0 0,7 0 0,0 0 0,-7 0 0,-13 0 0,-8 0 0,-3 0 0,4 0 0,10 0 0,-4 0 0,10 0 0,-8 0 0,7 0 0,-7 0 0,-3 0 0,3 0 0,10 0 0,-2 0 0,9 0 0,-9 0 0,1 0 0,-11 0 0,-3 0 0,5 0 0,10 0 0,7 0 0,8 0 0,-7 0 0,-17 0 0,-10 0 0,-2 0 0,6 0 0,20 0 0,3 0 0,2 0 0,-3 0 0,-7 0 0,-1 0 0,-2 0 0,-1 0 0,6 0 0,-4 0 0,1 0 0,2 0 0,7 0 0,-6 0 0,7 0 0,-6 0 0,-11 0 0,-8 0 0,-1 0 0,5 0 0,-7 0 0,4-1 0,4 2 0,20 1 0,3 0 0,-1 0 0,-11-1 0,-1-1 0,3 1 0,-17 2 0,5 1 0,12-4 0,-1 0 0,16 0 0,-3 0 0,1 0 0,-31 0 0,5 0 0,26 0 0,1 0 0,-31 0 0,6 0 0,12 0 0,23 0 0,-3 0 0,3 0 0,2 0 0,-36 0 0,23-1 0,-1 2 0,10 1 0,3 1 0,-22 3 0,17 0 0,3 0 0,1 0 0,-40 2 0,17-7 0,28 1 0,-3-1 0,-7-1 0,0 0 0,3 0 0,-1 0 0,-21 0 0,2 0 0,27 0 0,0 0 0,-35 0 0,2 0 0,3 0 0,20 3 0,-3 0 0,3-2 0,3-1 0,-15 6 0,0-6 0,5 0 0,26 4 0,-50-3 0,55 7 0,-41-7 0,41 4 0,-18-5 0,31 0 0,-13 0 0,-6 0 0,-8-6 0,-14 3 0,-5-1 0,17-3 0,-3 0 0,-24 3 0,-12 2 0,9 0 0,16-1 0,-1 0 0,-1 2 0,-10 1 0,-1 0 0,10 1 0,-6-1 0,-1 0 0,-1 0 0,-11 0 0,-2 0 0,10 0 0,13 0 0,6 0 0,-6 0 0,-18 0 0,-10 0 0,0 0 0,9 0 0,14 0 0,6 0 0,-7 0 0,-2 0 0,-9 0 0,-4 0 0,3 0 0,7 0 0,-7 0 0,7 0 0,-6 0 0,-11 0 0,-8 0 0,0 0 0,13 0 0,20 0 0,7 0 0,-2 0 0,-16 0 0,-4 0 0,8 0 0,1 0 0,6 0 0,-2 0 0,3 0 0,9-3 0,7 1 0,-14 1 0,22-4 0,18 2 0,15 3 0,-23-3 0,14 3 0,-33 0 0,33 0 0,-11 0 0,25 0 0,3 0 0,-19 3 0,6-2 0,-41 3 0,-29-4 0,0 0 0,-6-1 0,-6 2 0,22 2 0,1 0 0,-13-2 0,-2-1 0,1 4 0,2-1 0,9-3 0,-1 0 0,-9 0 0,-4 0 0,18 0 0,-4 0 0,7 0 0,5 0 0,1 0 0,-30-1 0,3 2 0,39 2 0,5 0 0,-5-3 0,0 1 0,-38 5 0,51-6 0,8 3 0,15 0 0,16 7 0,-2 0 0,6 13 0,-13 24 0,2 16 0,-2-10 0,0 4 0,-4 41 0,7-38 0,0 0 0,0 33 0,4-12 0,-9 8 0,13-32 0,-8 38 0,10-28 0,14 24 0,-7-34 0,15 4 0,-14-37 0,2 5 0,0-3 0,5 0 0,-3 11 0,2-5 0,-10-3 0,-1 2 0,-3 4 0,-13 3 0,3-3 0,-26-2 0,-45 10 0,-8-9 0,0-9 0,-14-5 0,17-11 0,-7-5 0,-4-1 0,7 1 0,-5 0 0,-2-1 0,-3-1 0,12-1 0,-3-1 0,0 0 0,-1-1 0,3 1 0,6 0 0,2 1 0,0-1 0,-1 0 0,-3-1 0,3 0 0,-3-1 0,-1 0 0,-1-1 0,1 0 0,1-1 0,-11-1 0,2-1 0,0-1 0,-2 0 0,-4-1 0,15 3 0,-3-2 0,-1 1 0,-2 0 0,0 0 0,0-1 0,1 0 0,2 1 0,-2-2 0,1 1 0,0 0 0,2-1 0,2 2 0,2-1 0,-11 0 0,3 0 0,2 0 0,1 1 0,-3 0 0,-7 1 0,-3 1 0,1-1 0,3 1 0,5-1 0,8 0 0,6-1 0,1 0 0,-4 1 0,1 0 0,-4 0 0,-1 1 0,1-1 0,3 0 0,-6-3 0,2 1 0,2-1 0,1 0 0,-19-2 0,3 1 0,6-1 0,-13-4 0,12 1 0,36 6 0,5 0 0,-43-13 0,14 13 0,6-8 0,7 6 0,30 4 0,11-1 0,-7 1 0,-16-4 0,3 3 0,-4 1 0,10 5 0,12 0 0,8 3 0,11 4 0,8 3 0,2 3 0,47 34 0,34 3 0,-18-16 0,11 3 0,-3-4 0,8-1 0,6-3 0,-12-6 0,8 2 0,4-1 0,-1-4 0,-4-4 0,-1-4 0,1-1 0,4 1 0,-6-1 0,2 1 0,2 0 0,2-1 0,3-2 0,1-1 0,3-2 0,2 0 0,1-2 0,-1 1 0,-3-2 0,7 1 0,-3 0 0,-1-1 0,1-1 0,2 0 0,-11-2 0,1 1 0,0-2 0,1 1 0,-1 0 0,-2 0 0,11 0 0,0 0 0,-1 0 0,-2 0 0,-2 0 0,11 0 0,-3 0 0,-1 0 0,-1 0 0,-6 0 0,0 0 0,-2 0 0,-1 0 0,-9-2 0,-1 1 0,-2-1 0,-2 0 0,6 0 0,-3 0 0,1-2 0,4-2 0,0-2 0,0 1 0,-4 1 0,-1 1 0,-1 0 0,-6-2 0,0 0 0,-1 0 0,2 2 0,-1 0 0,-2 1 0,17-3 0,-2 1 0,5-1 0,-2 1 0,-8-1 0,-4 1 0,-12 2 0,0 0 0,19 1 0,-4 1 0,12 2 0,-22 0 0,-5 0 0,-11 0 0,-23 0 0,-38-10 0,-41-2 0,-25-4 0,-15 0 0,17 7 0,-4 2 0,-6 1 0,0 0 0,-7 0 0,-3 1 0,-4 0 0,20 2 0,-3 0 0,-1 0 0,-2 1 0,-1 0 0,1 0 0,-4 0 0,1 1 0,-1 0 0,-1-1 0,-2 1 0,-3-1 0,2 0 0,-3 0 0,-1-1 0,-1 1 0,-3-1 0,-1 1 0,-2-1 0,10 1 0,-3 0 0,-1 0 0,-2 0 0,-1 0 0,0 1 0,1-1 0,2 0 0,1 1 0,-2-1 0,2 1 0,0-1 0,2 1 0,-1 0 0,0 0 0,-2 0 0,-1 0 0,1 0 0,-3 0 0,-2 0 0,-1 1 0,0-1 0,2 0 0,2 0 0,4 0 0,4 0 0,-13 0 0,4 0 0,4 0 0,3-1 0,1 1 0,0 0 0,-7 1 0,0 0 0,3 0 0,4-1 0,7 1 0,-12-3 0,9 0 0,10 1 0,-6 2 0,36 4 0,54 2 0,45 4 0,39-3 0,2 1 0,2 0 0,3 0 0,11 0 0,-26-2 0,6 0 0,5 1 0,3 0 0,0-1 0,0 0 0,1-1 0,1-1 0,0 0 0,2 0 0,3 0 0,3 0 0,-18-1 0,3 1 0,2-1 0,2 1 0,2-1 0,-1 1 0,0-1 0,-1 1 0,-2-1 0,7 1 0,-2-1 0,0 0 0,0 0 0,-1 0 0,1 0 0,1 1 0,0-1 0,-7 1 0,2-1 0,0 1 0,1 0 0,-1 0 0,0 0 0,-1-1 0,-1 1 0,-2 0 0,12 0 0,-2-1 0,-1 1 0,-1 0 0,-1-1 0,0 1 0,0 0 0,-3-1 0,1 1 0,0 0 0,-1-1 0,-2 1 0,-3-1 0,-4-1 0,10 1 0,-4-1 0,-3-1 0,-3 1 0,-2-1 0,7 1 0,-1 0 0,-7 0 0,-15-1 0,22-1 0,-74 0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1-24T10:03:34.947"/>
    </inkml:context>
    <inkml:brush xml:id="br0">
      <inkml:brushProperty name="width" value="0.1" units="cm"/>
      <inkml:brushProperty name="height" value="0.2" units="cm"/>
      <inkml:brushProperty name="color" value="#E6E6E6"/>
      <inkml:brushProperty name="tip" value="rectangle"/>
      <inkml:brushProperty name="rasterOp" value="maskPen"/>
    </inkml:brush>
  </inkml:definitions>
  <inkml:trace contextRef="#ctx0" brushRef="#br0">1 1 16383,'16'10'0,"0"2"0,10-3 0,3 7 0,12 1 0,9 5 0,10-4 0,26 13 0,4-9 0,-31-4 0,2 0 0,-7-4 0,0 0 0,8 1 0,-1-1 0,-8-3 0,0 0 0,10-1 0,2 1 0,5 0 0,3-1 0,4-1 0,0-1 0,-7 3 0,2 0 0,26-3 0,-3-1 0,-34-3 0,0 0 0,6 0 0,7 1 0,-4 0 0,12 0 0,-1-1 0,12 0 0,2 0 0,-1 4 0,-1-2 0,-3-5 0,-3 0 0,-19 2 0,0 1 0,16-1 0,1 1 0,-8 0 0,0 0 0,4 1 0,3-1 0,15 0 0,-2-1 0,-30-3 0,-1 0 0,18 0 0,2 0 0,-6 0 0,-1 0 0,-5 0 0,0 0 0,5 0 0,-1 0 0,-13 0 0,0 0 0,1 0 0,0 0 0,1 0 0,0 0 0,5 0 0,-3 0 0,-19 0 0,0 0 0,29 0 0,-2 0 0,7 0 0,6 0 0,3 0 0,-35 0 0,-2 0 0,18 0 0,1 0 0,-17 0 0,-2 0 0,1 0 0,-2 0 0,43-6 0,-38 5 0,0 0 0,-9-1 0,-1-2 0,2 1 0,0 0 0,34 2 0,-8-5 0,0 0 0,0 5 0,8-5 0,-6 6 0,-3-5 0,7 4 0,-36-8 0,4 5 0,0 0 0,8-1 0,-8-1 0,-2 0 0,4 1 0,18-2 0,-18-8 0,16 7 0,-2-5 0,-17 3 0,-1 9 0,-16-7 0,6 7 0,-7-2 0,1-1 0,6 3 0,-15-2 0,15-2 0,-6 4 0,-1-7 0,23 7 0,-26-3 0,26 4 0,-31-3 0,23 2 0,-4-8 0,-5 8 0,15-10 0,-15 10 0,13-9 0,22 3 0,-18 1 0,20-6 0,-8 11 0,2-10 0,0 9 0,-2-9 0,-9 5 0,-15-1 0,20 2 0,-2 5 0,26 0 0,-16 0 0,26 0 0,-40 0 0,26-6 0,-33 5 0,-1-4 0,-16 5 0,-2 0 0,-9 0 0,1 0 0,-1 0 0,-4 2 0,-1-1 0,-5 2 0,-3 0 0,-1-2 0,-2 2 0,2-1 0,-2-1 0,3 2 0,-4 0 0,1-2 0,-1 2 0,1-3 0,-1 2 0,1-1 0,7 5 0,2-1 0,2 2 0,0 0 0,0 0 0,-4 0 0,8 4 0,-3 1 0,5 3 0,10 15 0,3-1 0,4 10 0,-6-13 0,-2 11 0,-3 2 0,-3 0 0,7 16 0,-7-11 0,8 11 0,4 19 0,-9-23 0,-6 7 0,-4-11 0,-4-11 0,7 22 0,8 10 0,-5-4 0,5 12 0,-18-33 0,7 5 0,-13-14 0,4 8 0,-3-9 0,-7-1 0,2-9 0,1 1 0,-3 0 0,2-5 0,-3-2 0,0-7 0,0 0 0,0-4 0,0 1 0,0-1 0,0 8 0,0 2 0,0 16 0,0 2 0,0 7 0,0 9 0,0 2 0,0-8 0,-3-9 0,3-21 0,-3-4 0,0-10 0,-4-6 0,-3-5 0,-3-2 0,3 1 0,-10-6 0,4-10 0,-14-5 0,10 1 0,-2 5 0,-3-7 0,-17-13 0,3-3 0,-12-7 0,22 12 0,4 8 0,0 2 0,12 16 0,-11-15 0,16 18 0,-5-7 0,6 13 0,4 4 0,0 5 0,13 20 0,7 3 0,4 13 0,11 3 0,-6-1 0,16 11 0,0 0 0,-6-3 0,2-5 0,-10 3 0,4-10 0,-7-2 0,-2-6 0,-13-13 0,1 2 0,-5-5 0,1-2 0,-1 0 0,-2-1 0,1-3 0,-1 4 0,0-1 0,1-2 0,-1 1 0,5-4 0,-1 5 0,8-5 0,0 1 0,16-2 0,10-5 0,10-2 0,16-5 0,18-7 0,4-3 0,6-5 0,-10 1 0,-35 5 0,0 1 0,33-10 0,-32 10 0,-2 0 0,12-4 0,-17 7 0,-19 4 0,-19 7 0,1 2 0,-7-1 0,5 1 0,-5-2 0,1-1 0,-2 1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1-24T10:03:41.730"/>
    </inkml:context>
    <inkml:brush xml:id="br0">
      <inkml:brushProperty name="width" value="0.1" units="cm"/>
      <inkml:brushProperty name="height" value="0.2" units="cm"/>
      <inkml:brushProperty name="color" value="#E6E6E6"/>
      <inkml:brushProperty name="tip" value="rectangle"/>
      <inkml:brushProperty name="rasterOp" value="maskPen"/>
    </inkml:brush>
  </inkml:definitions>
  <inkml:trace contextRef="#ctx0" brushRef="#br0">8985 104 16383,'-24'-12'0,"-7"-1"0,-11 3 0,6 4 0,-36-5 0,-16 3 0,-6-6 0,40 9 0,-2 2 0,-3 0 0,0 0 0,3 3 0,0 0 0,-10 0 0,-1 0 0,-2 0 0,2 0 0,12 1 0,0-2 0,-22-2 0,-1-1 0,14 4 0,0-1 0,-2-3 0,0 1 0,1 2 0,1 2 0,10-1 0,0 0 0,-3 0 0,0 0 0,-39 0 0,10 0 0,16 0 0,2 0 0,8 0 0,17 0 0,-29 0 0,24 0 0,-36 0 0,43 0 0,-38 6 0,36-4 0,-25 4 0,18-2 0,9-3 0,-1 4 0,-8-5 0,14 4 0,-19-4 0,3 4 0,-18-4 0,20 0 0,-2 0 0,-40 0 0,28 0 0,0 0 0,10 0 0,-1 0 0,-14 3 0,0 1 0,14-4 0,0 1 0,-10 3 0,2-1 0,-28-3 0,14 0 0,11 0 0,22 0 0,-14 0 0,-2 0 0,6 0 0,-3 0 0,4 0 0,9 0 0,-8 0 0,18 3 0,-14-2 0,13 3 0,-23-4 0,6 5 0,0 1 0,3 1 0,15 1 0,-6-7 0,-2 7 0,-1-6 0,-7 3 0,21-2 0,3-2 0,16 4 0,1-4 0,2 2 0,1-3 0,-1 3 0,-2-2 0,-6 5 0,1-2 0,-8 0 0,3 2 0,0-2 0,1 3 0,5-3 0,-5 2 0,3-6 0,-1 6 0,7-5 0,3 2 0,2-1 0,-2-1 0,3 2 0,-4-3 0,1 3 0,-4 1 0,3-1 0,-2 3 0,2-5 0,1 4 0,-4-1 0,0 0 0,0 4 0,-2-6 0,5 6 0,-2-7 0,2 5 0,1-3 0,-1 4 0,1 2 0,-1 1 0,1 3 0,-1 0 0,0 5 0,3-4 0,1 16 0,3-9 0,0 19 0,0-6 0,0 7 0,5 1 0,1 16 0,11-4 0,3 22 0,6 2 0,-1-6 0,8 20 0,-14-45 0,6 33 0,-8-18 0,3 18 0,8 14 0,-8-22 0,5 20 0,-10-12 0,4 8 0,-5 6 0,-7-22 0,-1 4 0,0-16 0,-5 0 0,4 8 0,-15-6 0,2 6 0,-20-9 0,3-4 0,-5-5 0,-11 5 0,3 0 0,-15 17 0,2-12 0,-7 5 0,8-17 0,-6 2 0,8-8 0,1 5 0,-24 0 0,17-4 0,-22 2 0,21-19 0,-21 9 0,12-14 0,-12 10 0,8-11 0,15-4 0,-38 4 0,18-6 0,11-4 0,-5 1 0,-3-3 0,-2-2 0,-3-2 0,-5 1 0,5 3 0,-6 2 0,4-1 0,-12 0 0,3 1 0,-4 3 0,1 2 0,3 0 0,7-1 0,-3 1 0,0-1 0,-2 1 0,30-4 0,4 0 0,-7-1 0,-1 2 0,-10 2 0,4-1 0,-8 1 0,20-4 0,4 0 0,6 0 0,15-2 0,15-1 0,4-3 0,4 2 0,1-3 0,0 4 0,0 2 0,-1-2 0,1 6 0,-3-3 0,2 7 0,0-5 0,-2 5 0,2-7 0,0 3 0,-1-1 0,1 1 0,0 0 0,-1 0 0,4-3 0,-5 3 0,6-6 0,-3 5 0,-7-24 0,0 3 0,-24-38 0,12 10 0,-13-15 0,14 11 0,-7-9 0,-1-2 0,4-8 0,-2 8 0,16 11 0,-10-7 0,10 4 0,-6-8 0,11 3 0,-2 15 0,4 7 0,-4 5 0,5 10 0,-1-2 0,4 13 0,7 20 0,2 0 0,3 15 0,5-2 0,-4-7 0,7 15 0,0 2 0,-4-7 0,2 5 0,-8-8 0,2-7 0,-4 2 0,-1-9 0,-3-5 0,2 5 0,-5-4 0,6 8 0,-3-8 0,0 9 0,2-4 0,-5-3 0,3 1 0,-4-10 0,0 5 0,0-5 0,3 3 0,-3-4 0,3 0 0,-3 1 0,0-1 0,0 1 0,-3-4 0,19-12 0,20-12 0,7-1 0,39-8 0,-10 16 0,8-10 0,12 9 0,-4-4 0,-36 12 0,2 0 0,3 0 0,0 0 0,2 3 0,-3 0 0,26-7 0,-8 10 0,-41-4 0,-9 2 0,-10 3 0,-10 0 0,2 3 0,-6 4 0,6-1 0,-5-2 0,2-1 0</inkml:trace>
</inkml:ink>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fi-FI"/>
              <a:t>Muokkaa ots. perustyyl. napsautt.</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pPr/>
              <a:t>11/3/2022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572006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9334D819-9F07-4261-B09B-9E467E5D9002}" type="datetimeFigureOut">
              <a:rPr lang="en-US" smtClean="0"/>
              <a:t>11/3/2022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678566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11/3/2022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256349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11/3/2022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61277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fi-FI"/>
              <a:t>Muokkaa ots. perustyyl. napsautt.</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a:xfrm>
            <a:off x="8593667" y="6272784"/>
            <a:ext cx="2644309" cy="365125"/>
          </a:xfrm>
        </p:spPr>
        <p:txBody>
          <a:bodyPr/>
          <a:lstStyle/>
          <a:p>
            <a:fld id="{9334D819-9F07-4261-B09B-9E467E5D9002}" type="datetimeFigureOut">
              <a:rPr lang="en-US" smtClean="0"/>
              <a:pPr/>
              <a:t>11/3/2022</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260123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smtClean="0"/>
              <a:t>11/3/2022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40507785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Vertailu">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smtClean="0"/>
              <a:t>11/3/2022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smtClean="0"/>
              <a:t>‹#›</a:t>
            </a:fld>
            <a:endParaRPr lang="en-US" dirty="0"/>
          </a:p>
        </p:txBody>
      </p:sp>
      <p:sp>
        <p:nvSpPr>
          <p:cNvPr id="10" name="Title 9"/>
          <p:cNvSpPr>
            <a:spLocks noGrp="1"/>
          </p:cNvSpPr>
          <p:nvPr>
            <p:ph type="title"/>
          </p:nvPr>
        </p:nvSpPr>
        <p:spPr/>
        <p:txBody>
          <a:bodyPr/>
          <a:lstStyle/>
          <a:p>
            <a:r>
              <a:rPr lang="fi-FI"/>
              <a:t>Muokkaa ots. perustyyl. napsautt.</a:t>
            </a:r>
            <a:endParaRPr lang="en-US" dirty="0"/>
          </a:p>
        </p:txBody>
      </p:sp>
    </p:spTree>
    <p:extLst>
      <p:ext uri="{BB962C8B-B14F-4D97-AF65-F5344CB8AC3E}">
        <p14:creationId xmlns:p14="http://schemas.microsoft.com/office/powerpoint/2010/main" val="311122395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Vain otsikk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334D819-9F07-4261-B09B-9E467E5D9002}" type="datetimeFigureOut">
              <a:rPr lang="en-US" smtClean="0"/>
              <a:t>11/3/2022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smtClean="0"/>
              <a:t>‹#›</a:t>
            </a:fld>
            <a:endParaRPr lang="en-US" dirty="0"/>
          </a:p>
        </p:txBody>
      </p:sp>
      <p:sp>
        <p:nvSpPr>
          <p:cNvPr id="6" name="Title 5"/>
          <p:cNvSpPr>
            <a:spLocks noGrp="1"/>
          </p:cNvSpPr>
          <p:nvPr>
            <p:ph type="title"/>
          </p:nvPr>
        </p:nvSpPr>
        <p:spPr/>
        <p:txBody>
          <a:bodyPr/>
          <a:lstStyle/>
          <a:p>
            <a:r>
              <a:rPr lang="fi-FI"/>
              <a:t>Muokkaa ots. perustyyl. napsautt.</a:t>
            </a:r>
            <a:endParaRPr lang="en-US"/>
          </a:p>
        </p:txBody>
      </p:sp>
    </p:spTree>
    <p:extLst>
      <p:ext uri="{BB962C8B-B14F-4D97-AF65-F5344CB8AC3E}">
        <p14:creationId xmlns:p14="http://schemas.microsoft.com/office/powerpoint/2010/main" val="2802585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smtClean="0"/>
              <a:t>11/3/2022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558966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Kuvatekstillinen sisältö">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i-FI"/>
              <a:t>Muokkaa ots. perustyyl. napsautt.</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9334D819-9F07-4261-B09B-9E467E5D9002}" type="datetimeFigureOut">
              <a:rPr lang="en-US" smtClean="0"/>
              <a:pPr/>
              <a:t>11/3/2022</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3154188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uvatekstillinen kuva">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i-FI"/>
              <a:t>Muokkaa ots. perustyyl. napsautt.</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9334D819-9F07-4261-B09B-9E467E5D9002}" type="datetimeFigureOut">
              <a:rPr lang="en-US" smtClean="0"/>
              <a:pPr/>
              <a:t>11/3/2022</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3954569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9334D819-9F07-4261-B09B-9E467E5D9002}" type="datetimeFigureOut">
              <a:rPr lang="en-US" smtClean="0"/>
              <a:pPr/>
              <a:t>11/3/2022</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24351493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8.png"/><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5" Type="http://schemas.openxmlformats.org/officeDocument/2006/relationships/image" Target="../media/image7.png"/><Relationship Id="rId4" Type="http://schemas.openxmlformats.org/officeDocument/2006/relationships/customXml" Target="../ink/ink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microsoft.com/office/2007/relationships/hdphoto" Target="../media/hdphoto3.wdp"/><Relationship Id="rId7" Type="http://schemas.openxmlformats.org/officeDocument/2006/relationships/diagramLayout" Target="../diagrams/layout1.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Data" Target="../diagrams/data1.xml"/><Relationship Id="rId5" Type="http://schemas.microsoft.com/office/2007/relationships/hdphoto" Target="../media/hdphoto2.wdp"/><Relationship Id="rId10" Type="http://schemas.microsoft.com/office/2007/relationships/diagramDrawing" Target="../diagrams/drawing1.xml"/><Relationship Id="rId4" Type="http://schemas.openxmlformats.org/officeDocument/2006/relationships/image" Target="../media/image4.png"/><Relationship Id="rId9" Type="http://schemas.openxmlformats.org/officeDocument/2006/relationships/diagramColors" Target="../diagrams/colors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ustomXml" Target="../ink/ink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customXml" Target="../ink/ink5.xml"/><Relationship Id="rId1" Type="http://schemas.openxmlformats.org/officeDocument/2006/relationships/slideLayout" Target="../slideLayouts/slideLayout2.xml"/><Relationship Id="rId6" Type="http://schemas.openxmlformats.org/officeDocument/2006/relationships/customXml" Target="../ink/ink7.xml"/><Relationship Id="rId5" Type="http://schemas.openxmlformats.org/officeDocument/2006/relationships/image" Target="../media/image11.png"/><Relationship Id="rId4" Type="http://schemas.openxmlformats.org/officeDocument/2006/relationships/customXml" Target="../ink/ink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5.png"/><Relationship Id="rId2" Type="http://schemas.openxmlformats.org/officeDocument/2006/relationships/customXml" Target="../ink/ink8.xml"/><Relationship Id="rId1" Type="http://schemas.openxmlformats.org/officeDocument/2006/relationships/slideLayout" Target="../slideLayouts/slideLayout2.xml"/><Relationship Id="rId6" Type="http://schemas.openxmlformats.org/officeDocument/2006/relationships/customXml" Target="../ink/ink10.xml"/><Relationship Id="rId5" Type="http://schemas.openxmlformats.org/officeDocument/2006/relationships/image" Target="../media/image14.png"/><Relationship Id="rId4" Type="http://schemas.openxmlformats.org/officeDocument/2006/relationships/customXml" Target="../ink/ink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8035907-EB9C-4E11-8A9B-D25B0AD8D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Alaotsikko 2"/>
          <p:cNvSpPr>
            <a:spLocks noGrp="1"/>
          </p:cNvSpPr>
          <p:nvPr>
            <p:ph type="subTitle" idx="1"/>
          </p:nvPr>
        </p:nvSpPr>
        <p:spPr>
          <a:xfrm>
            <a:off x="7937524" y="2064730"/>
            <a:ext cx="2942706" cy="2728536"/>
          </a:xfrm>
        </p:spPr>
        <p:txBody>
          <a:bodyPr anchor="ctr">
            <a:normAutofit/>
          </a:bodyPr>
          <a:lstStyle/>
          <a:p>
            <a:r>
              <a:rPr lang="fi-FI" sz="2800" dirty="0">
                <a:solidFill>
                  <a:schemeClr val="tx2"/>
                </a:solidFill>
              </a:rPr>
              <a:t>S2-oppiaineessa</a:t>
            </a:r>
          </a:p>
          <a:p>
            <a:endParaRPr lang="fi-FI" sz="2800" dirty="0">
              <a:solidFill>
                <a:schemeClr val="tx2"/>
              </a:solidFill>
            </a:endParaRPr>
          </a:p>
        </p:txBody>
      </p:sp>
      <p:grpSp>
        <p:nvGrpSpPr>
          <p:cNvPr id="10" name="Group 9">
            <a:extLst>
              <a:ext uri="{FF2B5EF4-FFF2-40B4-BE49-F238E27FC236}">
                <a16:creationId xmlns:a16="http://schemas.microsoft.com/office/drawing/2014/main" id="{B4CFDD4A-4FA1-4CD9-90D5-E253C2040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14818" y="720071"/>
            <a:ext cx="5417868" cy="5417858"/>
            <a:chOff x="1311770" y="720071"/>
            <a:chExt cx="5417868" cy="5417858"/>
          </a:xfrm>
        </p:grpSpPr>
        <p:sp>
          <p:nvSpPr>
            <p:cNvPr id="11" name="Oval 10">
              <a:extLst>
                <a:ext uri="{FF2B5EF4-FFF2-40B4-BE49-F238E27FC236}">
                  <a16:creationId xmlns:a16="http://schemas.microsoft.com/office/drawing/2014/main" id="{4AB5B6FA-7B4F-437A-9C78-144C7DCD1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1770" y="720071"/>
              <a:ext cx="5417868" cy="5417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a:extLst>
                <a:ext uri="{FF2B5EF4-FFF2-40B4-BE49-F238E27FC236}">
                  <a16:creationId xmlns:a16="http://schemas.microsoft.com/office/drawing/2014/main" id="{A4199C21-6AE0-4F6F-AA96-6FFF97BB9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8390" y="1006688"/>
              <a:ext cx="4844628" cy="4844620"/>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Otsikko 1"/>
          <p:cNvSpPr>
            <a:spLocks noGrp="1"/>
          </p:cNvSpPr>
          <p:nvPr>
            <p:ph type="ctrTitle"/>
          </p:nvPr>
        </p:nvSpPr>
        <p:spPr>
          <a:xfrm>
            <a:off x="1717507" y="1316890"/>
            <a:ext cx="4606394" cy="4224216"/>
          </a:xfrm>
        </p:spPr>
        <p:txBody>
          <a:bodyPr>
            <a:normAutofit/>
          </a:bodyPr>
          <a:lstStyle/>
          <a:p>
            <a:pPr algn="ctr"/>
            <a:r>
              <a:rPr lang="fi-FI" sz="6000">
                <a:solidFill>
                  <a:srgbClr val="FFFFFF"/>
                </a:solidFill>
              </a:rPr>
              <a:t>Kommentti</a:t>
            </a:r>
          </a:p>
        </p:txBody>
      </p:sp>
      <p:sp>
        <p:nvSpPr>
          <p:cNvPr id="14" name="Rectangle 13">
            <a:extLst>
              <a:ext uri="{FF2B5EF4-FFF2-40B4-BE49-F238E27FC236}">
                <a16:creationId xmlns:a16="http://schemas.microsoft.com/office/drawing/2014/main" id="{D9C69FA7-0958-4ED9-A0DF-E87A0C137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45208" y="3388657"/>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2471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897A29B-6835-FC45-BC42-0E3FD54DA827}"/>
              </a:ext>
            </a:extLst>
          </p:cNvPr>
          <p:cNvSpPr>
            <a:spLocks noGrp="1"/>
          </p:cNvSpPr>
          <p:nvPr>
            <p:ph type="title"/>
          </p:nvPr>
        </p:nvSpPr>
        <p:spPr/>
        <p:txBody>
          <a:bodyPr/>
          <a:lstStyle/>
          <a:p>
            <a:r>
              <a:rPr lang="fi-FI" dirty="0"/>
              <a:t>lopetus</a:t>
            </a:r>
          </a:p>
        </p:txBody>
      </p:sp>
      <p:sp>
        <p:nvSpPr>
          <p:cNvPr id="3" name="Sisällön paikkamerkki 2"/>
          <p:cNvSpPr>
            <a:spLocks noGrp="1"/>
          </p:cNvSpPr>
          <p:nvPr>
            <p:ph idx="1"/>
          </p:nvPr>
        </p:nvSpPr>
        <p:spPr/>
        <p:txBody>
          <a:bodyPr/>
          <a:lstStyle/>
          <a:p>
            <a:pPr marL="0" lvl="0" indent="0">
              <a:buNone/>
            </a:pPr>
            <a:r>
              <a:rPr lang="fi-FI" sz="3600" b="1" dirty="0"/>
              <a:t>Lopeta kommentti suoraan asiaan. </a:t>
            </a:r>
          </a:p>
          <a:p>
            <a:pPr marL="0" lvl="0" indent="0">
              <a:buNone/>
            </a:pPr>
            <a:r>
              <a:rPr lang="fi-FI" sz="3600" b="1" dirty="0"/>
              <a:t>Varsinaista lopetuskappaletta ei todennäköisesti mahdu. </a:t>
            </a:r>
            <a:endParaRPr lang="fi-FI" sz="3600" dirty="0"/>
          </a:p>
          <a:p>
            <a:pPr lvl="1"/>
            <a:r>
              <a:rPr lang="fi-FI" sz="3600" dirty="0"/>
              <a:t> Jos sanamäärään mahtuu, voit toistaa mielipiteesi tai esittää toimintaehdotuksia asian muuttamiseksi.</a:t>
            </a:r>
          </a:p>
          <a:p>
            <a:endParaRPr lang="fi-FI" dirty="0"/>
          </a:p>
        </p:txBody>
      </p:sp>
    </p:spTree>
    <p:extLst>
      <p:ext uri="{BB962C8B-B14F-4D97-AF65-F5344CB8AC3E}">
        <p14:creationId xmlns:p14="http://schemas.microsoft.com/office/powerpoint/2010/main" val="1780459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Otsikko 1"/>
          <p:cNvSpPr>
            <a:spLocks noGrp="1"/>
          </p:cNvSpPr>
          <p:nvPr>
            <p:ph type="title"/>
          </p:nvPr>
        </p:nvSpPr>
        <p:spPr>
          <a:xfrm>
            <a:off x="1066800" y="494384"/>
            <a:ext cx="10058400" cy="1609344"/>
          </a:xfrm>
        </p:spPr>
        <p:txBody>
          <a:bodyPr>
            <a:normAutofit/>
          </a:bodyPr>
          <a:lstStyle/>
          <a:p>
            <a:r>
              <a:rPr lang="fi-FI" dirty="0"/>
              <a:t>kommentin arviointi</a:t>
            </a:r>
          </a:p>
        </p:txBody>
      </p:sp>
      <p:sp>
        <p:nvSpPr>
          <p:cNvPr id="3" name="Sisällön paikkamerkki 2"/>
          <p:cNvSpPr>
            <a:spLocks noGrp="1"/>
          </p:cNvSpPr>
          <p:nvPr>
            <p:ph idx="1"/>
          </p:nvPr>
        </p:nvSpPr>
        <p:spPr>
          <a:xfrm>
            <a:off x="1069848" y="2320412"/>
            <a:ext cx="10995482" cy="4366469"/>
          </a:xfrm>
        </p:spPr>
        <p:txBody>
          <a:bodyPr>
            <a:noAutofit/>
          </a:bodyPr>
          <a:lstStyle/>
          <a:p>
            <a:r>
              <a:rPr lang="fi-FI" sz="2800" dirty="0"/>
              <a:t> tärkein arviointiperuste on rakenne. </a:t>
            </a:r>
          </a:p>
          <a:p>
            <a:r>
              <a:rPr lang="fi-FI" sz="2800" dirty="0"/>
              <a:t> argumentaatiorakenteen (teesi + perustelut) pitää olla selkeä ja johdonmukainen.</a:t>
            </a:r>
          </a:p>
          <a:p>
            <a:pPr lvl="1"/>
            <a:r>
              <a:rPr lang="fi-FI" sz="2000" dirty="0"/>
              <a:t>Väitteet on perusteltava. </a:t>
            </a:r>
          </a:p>
          <a:p>
            <a:r>
              <a:rPr lang="fi-FI" sz="2800" dirty="0"/>
              <a:t>toinen peruste on luettavuus. </a:t>
            </a:r>
          </a:p>
          <a:p>
            <a:pPr lvl="1"/>
            <a:r>
              <a:rPr lang="fi-FI" sz="2000" dirty="0"/>
              <a:t>Lukijan pitää ymmärtää, mitä haluat sanoa. </a:t>
            </a:r>
          </a:p>
          <a:p>
            <a:r>
              <a:rPr lang="fi-FI" sz="2800" dirty="0"/>
              <a:t> kolmas peruste on kielioppi ja sanasto</a:t>
            </a:r>
          </a:p>
          <a:p>
            <a:r>
              <a:rPr lang="fi-FI" sz="2800" dirty="0"/>
              <a:t>HUOMAA: Noudata merkkimäärää äläkä ylitä sitä, sillä ylityksestä voidaan vähentää pisteitä. </a:t>
            </a:r>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84310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E7C6A96-3EB2-C42B-F09E-B7D425BD689C}"/>
              </a:ext>
            </a:extLst>
          </p:cNvPr>
          <p:cNvSpPr>
            <a:spLocks noGrp="1"/>
          </p:cNvSpPr>
          <p:nvPr>
            <p:ph type="title"/>
          </p:nvPr>
        </p:nvSpPr>
        <p:spPr>
          <a:xfrm>
            <a:off x="1069848" y="484632"/>
            <a:ext cx="8867782" cy="705813"/>
          </a:xfrm>
        </p:spPr>
        <p:txBody>
          <a:bodyPr>
            <a:normAutofit/>
          </a:bodyPr>
          <a:lstStyle/>
          <a:p>
            <a:r>
              <a:rPr lang="fi-FI" sz="3200" dirty="0"/>
              <a:t>Kommentin rakenne</a:t>
            </a:r>
          </a:p>
        </p:txBody>
      </p:sp>
      <p:sp>
        <p:nvSpPr>
          <p:cNvPr id="3" name="Sisällön paikkamerkki 2">
            <a:extLst>
              <a:ext uri="{FF2B5EF4-FFF2-40B4-BE49-F238E27FC236}">
                <a16:creationId xmlns:a16="http://schemas.microsoft.com/office/drawing/2014/main" id="{CE4AC4AF-97EE-99B3-4464-0B50ADC1FDF5}"/>
              </a:ext>
            </a:extLst>
          </p:cNvPr>
          <p:cNvSpPr>
            <a:spLocks noGrp="1"/>
          </p:cNvSpPr>
          <p:nvPr>
            <p:ph idx="1"/>
          </p:nvPr>
        </p:nvSpPr>
        <p:spPr>
          <a:xfrm>
            <a:off x="862643" y="1345721"/>
            <a:ext cx="10955546" cy="5512279"/>
          </a:xfrm>
        </p:spPr>
        <p:txBody>
          <a:bodyPr>
            <a:normAutofit fontScale="62500" lnSpcReduction="20000"/>
          </a:bodyPr>
          <a:lstStyle/>
          <a:p>
            <a:pPr marL="0" lvl="0" indent="0">
              <a:buNone/>
            </a:pPr>
            <a:r>
              <a:rPr lang="fi-FI" sz="3600" b="1" dirty="0"/>
              <a:t>kappale 1: Esittele pohjateksti, kommentin asia ja oma teesisi</a:t>
            </a:r>
            <a:endParaRPr lang="fi-FI" sz="3600" dirty="0"/>
          </a:p>
          <a:p>
            <a:pPr lvl="1"/>
            <a:r>
              <a:rPr lang="fi-FI" sz="3100" dirty="0"/>
              <a:t>tiivis viittaus pohjatekstiin, lyhyesti, mistä on kysymys &amp; selvästi oma mielipiteesi.</a:t>
            </a:r>
          </a:p>
          <a:p>
            <a:pPr lvl="1"/>
            <a:r>
              <a:rPr lang="fi-FI" sz="3100" dirty="0"/>
              <a:t>ESIM</a:t>
            </a:r>
            <a:r>
              <a:rPr lang="fi-FI" sz="3800" dirty="0"/>
              <a:t>:</a:t>
            </a:r>
          </a:p>
          <a:p>
            <a:pPr marL="274320" lvl="1" indent="0">
              <a:buNone/>
            </a:pPr>
            <a:r>
              <a:rPr lang="fi-FI" sz="3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Anne </a:t>
            </a:r>
            <a:r>
              <a:rPr lang="fi-FI" sz="38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Rongas</a:t>
            </a:r>
            <a:r>
              <a:rPr lang="fi-FI" sz="3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kirjoittaa Opeblogissa, että Facebookin ikärajaa ei aina noudateta ja että osa aikuisista haluaa nostaa ikärajan 13 vuodesta 16 vuoteen. Minusta Facebookin ikärajaa pitää noudattaa, mutta ikärajan nostamisessa korkeammaksi ei ole järkeä.</a:t>
            </a:r>
            <a:endParaRPr lang="fi-FI" sz="38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lvl="1"/>
            <a:endParaRPr lang="fi-FI" sz="2900" dirty="0"/>
          </a:p>
          <a:p>
            <a:pPr marL="0" lvl="0" indent="0">
              <a:buNone/>
            </a:pPr>
            <a:r>
              <a:rPr lang="fi-FI" sz="3600" b="1" dirty="0"/>
              <a:t>kappaleet 2 – 3 / 4 : Oman väitteen perustelut, </a:t>
            </a:r>
            <a:r>
              <a:rPr lang="fi-FI" sz="3600" dirty="0" err="1"/>
              <a:t>esim</a:t>
            </a:r>
            <a:r>
              <a:rPr lang="fi-FI" sz="3600" dirty="0"/>
              <a:t>:</a:t>
            </a:r>
          </a:p>
          <a:p>
            <a:pPr lvl="1">
              <a:lnSpc>
                <a:spcPct val="150000"/>
              </a:lnSpc>
              <a:spcBef>
                <a:spcPts val="0"/>
              </a:spcBef>
              <a:spcAft>
                <a:spcPts val="0"/>
              </a:spcAft>
            </a:pPr>
            <a:r>
              <a:rPr lang="fi-FI" sz="3200" dirty="0"/>
              <a:t>auktoriteettiin vetoaminen: </a:t>
            </a:r>
            <a:r>
              <a:rPr lang="fi-FI" sz="3200" i="1" dirty="0"/>
              <a:t>”Presidenttikin - - ”</a:t>
            </a:r>
            <a:endParaRPr lang="fi-FI" sz="3200" dirty="0"/>
          </a:p>
          <a:p>
            <a:pPr lvl="1">
              <a:lnSpc>
                <a:spcPct val="150000"/>
              </a:lnSpc>
              <a:spcBef>
                <a:spcPts val="0"/>
              </a:spcBef>
              <a:spcAft>
                <a:spcPts val="0"/>
              </a:spcAft>
            </a:pPr>
            <a:r>
              <a:rPr lang="fi-FI" sz="3200" dirty="0"/>
              <a:t>etujen ja haittojen luetteleminen </a:t>
            </a:r>
            <a:r>
              <a:rPr lang="fi-FI" sz="3200" i="1" dirty="0"/>
              <a:t>”Asian hyvä puoli on - -”</a:t>
            </a:r>
          </a:p>
          <a:p>
            <a:pPr lvl="1">
              <a:lnSpc>
                <a:spcPct val="150000"/>
              </a:lnSpc>
              <a:spcBef>
                <a:spcPts val="0"/>
              </a:spcBef>
              <a:spcAft>
                <a:spcPts val="0"/>
              </a:spcAft>
            </a:pPr>
            <a:r>
              <a:rPr lang="fi-FI" sz="3200" dirty="0"/>
              <a:t>yleisyyteen vetoaminen: ”</a:t>
            </a:r>
            <a:r>
              <a:rPr lang="fi-FI" sz="3200" i="1" dirty="0"/>
              <a:t>Monet ovat tätä mieltä”</a:t>
            </a:r>
            <a:endParaRPr lang="fi-FI" sz="3200" dirty="0"/>
          </a:p>
          <a:p>
            <a:pPr lvl="1">
              <a:lnSpc>
                <a:spcPct val="150000"/>
              </a:lnSpc>
              <a:spcBef>
                <a:spcPts val="0"/>
              </a:spcBef>
              <a:spcAft>
                <a:spcPts val="0"/>
              </a:spcAft>
            </a:pPr>
            <a:r>
              <a:rPr lang="fi-FI" sz="3200" dirty="0"/>
              <a:t>historiaan tai tapaan vetoaminen: </a:t>
            </a:r>
            <a:r>
              <a:rPr lang="fi-FI" sz="3200" i="1" dirty="0"/>
              <a:t>”Perinteisesti - -”</a:t>
            </a:r>
          </a:p>
          <a:p>
            <a:pPr lvl="1">
              <a:lnSpc>
                <a:spcPct val="150000"/>
              </a:lnSpc>
              <a:spcBef>
                <a:spcPts val="0"/>
              </a:spcBef>
              <a:spcAft>
                <a:spcPts val="0"/>
              </a:spcAft>
            </a:pPr>
            <a:r>
              <a:rPr lang="fi-FI" sz="3200" dirty="0"/>
              <a:t>asian uutuuteen vetoaminen: </a:t>
            </a:r>
            <a:r>
              <a:rPr lang="fi-FI" sz="3200" i="1" dirty="0"/>
              <a:t>”Uusi keksintö - -”</a:t>
            </a:r>
          </a:p>
          <a:p>
            <a:pPr lvl="1">
              <a:lnSpc>
                <a:spcPct val="150000"/>
              </a:lnSpc>
              <a:spcBef>
                <a:spcPts val="0"/>
              </a:spcBef>
              <a:spcAft>
                <a:spcPts val="0"/>
              </a:spcAft>
            </a:pPr>
            <a:r>
              <a:rPr lang="fi-FI" sz="3200" dirty="0"/>
              <a:t>ihmisten arvoihin vetoaminen: </a:t>
            </a:r>
            <a:r>
              <a:rPr lang="fi-FI" sz="3200" i="1" dirty="0"/>
              <a:t>”Tasa-arvon takia - -”</a:t>
            </a:r>
          </a:p>
          <a:p>
            <a:pPr lvl="1">
              <a:lnSpc>
                <a:spcPct val="150000"/>
              </a:lnSpc>
              <a:spcBef>
                <a:spcPts val="0"/>
              </a:spcBef>
              <a:spcAft>
                <a:spcPts val="0"/>
              </a:spcAft>
            </a:pPr>
            <a:r>
              <a:rPr lang="fi-FI" sz="3200" i="1" dirty="0"/>
              <a:t>ÄLÄ TOISTA POHJATEKSTIN PERUSTELUJA!</a:t>
            </a:r>
            <a:endParaRPr lang="fi-FI" sz="3200" dirty="0"/>
          </a:p>
          <a:p>
            <a:endParaRPr lang="fi-FI" dirty="0"/>
          </a:p>
        </p:txBody>
      </p:sp>
    </p:spTree>
    <p:extLst>
      <p:ext uri="{BB962C8B-B14F-4D97-AF65-F5344CB8AC3E}">
        <p14:creationId xmlns:p14="http://schemas.microsoft.com/office/powerpoint/2010/main" val="3901287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Mikä on kommentti? </a:t>
            </a:r>
          </a:p>
        </p:txBody>
      </p:sp>
      <p:sp>
        <p:nvSpPr>
          <p:cNvPr id="3" name="Sisällön paikkamerkki 2"/>
          <p:cNvSpPr>
            <a:spLocks noGrp="1"/>
          </p:cNvSpPr>
          <p:nvPr>
            <p:ph idx="1"/>
          </p:nvPr>
        </p:nvSpPr>
        <p:spPr>
          <a:xfrm>
            <a:off x="1063752" y="1857863"/>
            <a:ext cx="10178322" cy="4331011"/>
          </a:xfrm>
        </p:spPr>
        <p:txBody>
          <a:bodyPr>
            <a:noAutofit/>
          </a:bodyPr>
          <a:lstStyle/>
          <a:p>
            <a:r>
              <a:rPr lang="fi-FI" sz="4000" dirty="0"/>
              <a:t> Kommentti on kirjoittajan oma mielipide ja sen perustelut pyydetystä asiasta. </a:t>
            </a:r>
          </a:p>
          <a:p>
            <a:r>
              <a:rPr lang="fi-FI" sz="4000" dirty="0"/>
              <a:t> Kommentti kirjoitetaan omin sanoin. </a:t>
            </a:r>
          </a:p>
          <a:p>
            <a:r>
              <a:rPr lang="fi-FI" sz="4000" dirty="0"/>
              <a:t> Kommentti kirjoitetaan aina pohjatekstin perusteella, eli sen aihe annetaan valmiiksi. </a:t>
            </a:r>
          </a:p>
        </p:txBody>
      </p:sp>
      <mc:AlternateContent xmlns:mc="http://schemas.openxmlformats.org/markup-compatibility/2006" xmlns:p14="http://schemas.microsoft.com/office/powerpoint/2010/main">
        <mc:Choice Requires="p14">
          <p:contentPart p14:bwMode="auto" r:id="rId2">
            <p14:nvContentPartPr>
              <p14:cNvPr id="4" name="Käsinkirjoitus 3">
                <a:extLst>
                  <a:ext uri="{FF2B5EF4-FFF2-40B4-BE49-F238E27FC236}">
                    <a16:creationId xmlns:a16="http://schemas.microsoft.com/office/drawing/2014/main" id="{C7B8748B-1085-4A4E-B91C-4037227477C9}"/>
                  </a:ext>
                </a:extLst>
              </p14:cNvPr>
              <p14:cNvContentPartPr/>
              <p14:nvPr/>
            </p14:nvContentPartPr>
            <p14:xfrm>
              <a:off x="2690619" y="1862532"/>
              <a:ext cx="8231760" cy="1297800"/>
            </p14:xfrm>
          </p:contentPart>
        </mc:Choice>
        <mc:Fallback xmlns="">
          <p:pic>
            <p:nvPicPr>
              <p:cNvPr id="4" name="Käsinkirjoitus 3">
                <a:extLst>
                  <a:ext uri="{FF2B5EF4-FFF2-40B4-BE49-F238E27FC236}">
                    <a16:creationId xmlns:a16="http://schemas.microsoft.com/office/drawing/2014/main" id="{C7B8748B-1085-4A4E-B91C-4037227477C9}"/>
                  </a:ext>
                </a:extLst>
              </p:cNvPr>
              <p:cNvPicPr/>
              <p:nvPr/>
            </p:nvPicPr>
            <p:blipFill>
              <a:blip r:embed="rId3"/>
              <a:stretch>
                <a:fillRect/>
              </a:stretch>
            </p:blipFill>
            <p:spPr>
              <a:xfrm>
                <a:off x="2654619" y="1790892"/>
                <a:ext cx="8303400" cy="144144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Käsinkirjoitus 4">
                <a:extLst>
                  <a:ext uri="{FF2B5EF4-FFF2-40B4-BE49-F238E27FC236}">
                    <a16:creationId xmlns:a16="http://schemas.microsoft.com/office/drawing/2014/main" id="{4F6AF8C5-3858-7A45-854C-A6203B47E839}"/>
                  </a:ext>
                </a:extLst>
              </p14:cNvPr>
              <p14:cNvContentPartPr/>
              <p14:nvPr/>
            </p14:nvContentPartPr>
            <p14:xfrm>
              <a:off x="6933939" y="3661452"/>
              <a:ext cx="2907360" cy="71640"/>
            </p14:xfrm>
          </p:contentPart>
        </mc:Choice>
        <mc:Fallback xmlns="">
          <p:pic>
            <p:nvPicPr>
              <p:cNvPr id="5" name="Käsinkirjoitus 4">
                <a:extLst>
                  <a:ext uri="{FF2B5EF4-FFF2-40B4-BE49-F238E27FC236}">
                    <a16:creationId xmlns:a16="http://schemas.microsoft.com/office/drawing/2014/main" id="{4F6AF8C5-3858-7A45-854C-A6203B47E839}"/>
                  </a:ext>
                </a:extLst>
              </p:cNvPr>
              <p:cNvPicPr/>
              <p:nvPr/>
            </p:nvPicPr>
            <p:blipFill>
              <a:blip r:embed="rId5"/>
              <a:stretch>
                <a:fillRect/>
              </a:stretch>
            </p:blipFill>
            <p:spPr>
              <a:xfrm>
                <a:off x="6897939" y="3589452"/>
                <a:ext cx="2979000" cy="21528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Käsinkirjoitus 5">
                <a:extLst>
                  <a:ext uri="{FF2B5EF4-FFF2-40B4-BE49-F238E27FC236}">
                    <a16:creationId xmlns:a16="http://schemas.microsoft.com/office/drawing/2014/main" id="{5EDEFAB6-89F2-1A41-A5E3-CDAE6C591222}"/>
                  </a:ext>
                </a:extLst>
              </p14:cNvPr>
              <p14:cNvContentPartPr/>
              <p14:nvPr/>
            </p14:nvContentPartPr>
            <p14:xfrm>
              <a:off x="7961019" y="4370292"/>
              <a:ext cx="2895840" cy="84240"/>
            </p14:xfrm>
          </p:contentPart>
        </mc:Choice>
        <mc:Fallback xmlns="">
          <p:pic>
            <p:nvPicPr>
              <p:cNvPr id="6" name="Käsinkirjoitus 5">
                <a:extLst>
                  <a:ext uri="{FF2B5EF4-FFF2-40B4-BE49-F238E27FC236}">
                    <a16:creationId xmlns:a16="http://schemas.microsoft.com/office/drawing/2014/main" id="{5EDEFAB6-89F2-1A41-A5E3-CDAE6C591222}"/>
                  </a:ext>
                </a:extLst>
              </p:cNvPr>
              <p:cNvPicPr/>
              <p:nvPr/>
            </p:nvPicPr>
            <p:blipFill>
              <a:blip r:embed="rId7"/>
              <a:stretch>
                <a:fillRect/>
              </a:stretch>
            </p:blipFill>
            <p:spPr>
              <a:xfrm>
                <a:off x="7925019" y="4298292"/>
                <a:ext cx="2967480" cy="227880"/>
              </a:xfrm>
              <a:prstGeom prst="rect">
                <a:avLst/>
              </a:prstGeom>
            </p:spPr>
          </p:pic>
        </mc:Fallback>
      </mc:AlternateContent>
    </p:spTree>
    <p:extLst>
      <p:ext uri="{BB962C8B-B14F-4D97-AF65-F5344CB8AC3E}">
        <p14:creationId xmlns:p14="http://schemas.microsoft.com/office/powerpoint/2010/main" val="237167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kommentti - ohjeet</a:t>
            </a:r>
            <a:br>
              <a:rPr lang="fi-FI" dirty="0"/>
            </a:br>
            <a:endParaRPr lang="fi-FI" dirty="0"/>
          </a:p>
        </p:txBody>
      </p:sp>
      <p:sp>
        <p:nvSpPr>
          <p:cNvPr id="3" name="Sisällön paikkamerkki 2"/>
          <p:cNvSpPr>
            <a:spLocks noGrp="1"/>
          </p:cNvSpPr>
          <p:nvPr>
            <p:ph idx="1"/>
          </p:nvPr>
        </p:nvSpPr>
        <p:spPr>
          <a:xfrm>
            <a:off x="1251678" y="1489587"/>
            <a:ext cx="10178322" cy="5058697"/>
          </a:xfrm>
        </p:spPr>
        <p:txBody>
          <a:bodyPr>
            <a:noAutofit/>
          </a:bodyPr>
          <a:lstStyle/>
          <a:p>
            <a:r>
              <a:rPr lang="fi-FI" sz="3600" dirty="0"/>
              <a:t> Kommentin pituus on 500-800 merkkiä, eikä se saa olla sitä lyhyempi tai pitempi. </a:t>
            </a:r>
          </a:p>
          <a:p>
            <a:pPr marL="0" indent="0">
              <a:buNone/>
            </a:pPr>
            <a:endParaRPr lang="fi-FI" sz="3600" dirty="0"/>
          </a:p>
          <a:p>
            <a:pPr lvl="1"/>
            <a:r>
              <a:rPr lang="fi-FI" sz="3600" dirty="0"/>
              <a:t> Jos kommentti on liian lyhyt tai ylipitkä, voi arvostelussa tulla pistevähennys. Siksi on tärkeä, että suunnittelet ja rakennat kommentin tarkasti. </a:t>
            </a:r>
          </a:p>
        </p:txBody>
      </p:sp>
    </p:spTree>
    <p:extLst>
      <p:ext uri="{BB962C8B-B14F-4D97-AF65-F5344CB8AC3E}">
        <p14:creationId xmlns:p14="http://schemas.microsoft.com/office/powerpoint/2010/main" val="949722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Oval 11">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Otsikko 1"/>
          <p:cNvSpPr>
            <a:spLocks noGrp="1"/>
          </p:cNvSpPr>
          <p:nvPr>
            <p:ph type="title"/>
          </p:nvPr>
        </p:nvSpPr>
        <p:spPr>
          <a:xfrm>
            <a:off x="1490145" y="2376862"/>
            <a:ext cx="2640646" cy="2104273"/>
          </a:xfrm>
          <a:noFill/>
        </p:spPr>
        <p:txBody>
          <a:bodyPr>
            <a:normAutofit/>
          </a:bodyPr>
          <a:lstStyle/>
          <a:p>
            <a:pPr algn="ctr"/>
            <a:r>
              <a:rPr lang="fi-FI" sz="3000">
                <a:solidFill>
                  <a:srgbClr val="FFFFFF"/>
                </a:solidFill>
              </a:rPr>
              <a:t>tutki pohjateksti tarkasti.</a:t>
            </a:r>
          </a:p>
        </p:txBody>
      </p:sp>
      <p:sp>
        <p:nvSpPr>
          <p:cNvPr id="16" name="Rectangle 15">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Sisällön paikkamerkki 2">
            <a:extLst>
              <a:ext uri="{FF2B5EF4-FFF2-40B4-BE49-F238E27FC236}">
                <a16:creationId xmlns:a16="http://schemas.microsoft.com/office/drawing/2014/main" id="{FC61D1E6-8551-4DDD-AC32-E4A69C8DCF0B}"/>
              </a:ext>
            </a:extLst>
          </p:cNvPr>
          <p:cNvGraphicFramePr>
            <a:graphicFrameLocks noGrp="1"/>
          </p:cNvGraphicFramePr>
          <p:nvPr>
            <p:ph idx="1"/>
            <p:extLst>
              <p:ext uri="{D42A27DB-BD31-4B8C-83A1-F6EECF244321}">
                <p14:modId xmlns:p14="http://schemas.microsoft.com/office/powerpoint/2010/main" val="3132885816"/>
              </p:ext>
            </p:extLst>
          </p:nvPr>
        </p:nvGraphicFramePr>
        <p:xfrm>
          <a:off x="6081713" y="725488"/>
          <a:ext cx="5141912" cy="540702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356127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93986" y="530943"/>
            <a:ext cx="11582400" cy="5348650"/>
          </a:xfrm>
        </p:spPr>
        <p:txBody>
          <a:bodyPr>
            <a:normAutofit/>
          </a:bodyPr>
          <a:lstStyle/>
          <a:p>
            <a:pPr marL="0" indent="0">
              <a:buNone/>
            </a:pPr>
            <a:r>
              <a:rPr lang="fi-FI" sz="3600" dirty="0"/>
              <a:t>Etsi ja merkitse muistiin</a:t>
            </a:r>
          </a:p>
          <a:p>
            <a:pPr lvl="0"/>
            <a:r>
              <a:rPr lang="fi-FI" sz="3600" dirty="0"/>
              <a:t> pohjatekstin pääväite tai pääidea</a:t>
            </a:r>
          </a:p>
          <a:p>
            <a:pPr marL="0" indent="0">
              <a:buNone/>
            </a:pPr>
            <a:r>
              <a:rPr lang="fi-FI" sz="3800" dirty="0"/>
              <a:t> </a:t>
            </a:r>
          </a:p>
          <a:p>
            <a:pPr marL="0" indent="0">
              <a:buNone/>
            </a:pPr>
            <a:r>
              <a:rPr lang="fi-FI" sz="3600" dirty="0"/>
              <a:t>KIRJOITA POHJATEKSTIN PÄÄVÄITE OMIN SANOIN.</a:t>
            </a:r>
          </a:p>
          <a:p>
            <a:pPr marL="0" indent="0">
              <a:buNone/>
            </a:pPr>
            <a:endParaRPr lang="fi-FI" sz="3600" dirty="0"/>
          </a:p>
          <a:p>
            <a:pPr marL="0" indent="0">
              <a:buNone/>
            </a:pPr>
            <a:r>
              <a:rPr lang="fi-FI" sz="3600" dirty="0"/>
              <a:t>Etsi</a:t>
            </a:r>
          </a:p>
          <a:p>
            <a:pPr lvl="0"/>
            <a:r>
              <a:rPr lang="fi-FI" sz="3600" dirty="0"/>
              <a:t> pohjatekstin pääväitteen tai -idean perustelut</a:t>
            </a:r>
          </a:p>
          <a:p>
            <a:pPr marL="274320" lvl="1" indent="0">
              <a:buNone/>
            </a:pPr>
            <a:endParaRPr lang="fi-FI" sz="3600" dirty="0"/>
          </a:p>
          <a:p>
            <a:endParaRPr lang="fi-FI" dirty="0"/>
          </a:p>
        </p:txBody>
      </p:sp>
      <mc:AlternateContent xmlns:mc="http://schemas.openxmlformats.org/markup-compatibility/2006" xmlns:p14="http://schemas.microsoft.com/office/powerpoint/2010/main">
        <mc:Choice Requires="p14">
          <p:contentPart p14:bwMode="auto" r:id="rId2">
            <p14:nvContentPartPr>
              <p14:cNvPr id="2" name="Käsinkirjoitus 1">
                <a:extLst>
                  <a:ext uri="{FF2B5EF4-FFF2-40B4-BE49-F238E27FC236}">
                    <a16:creationId xmlns:a16="http://schemas.microsoft.com/office/drawing/2014/main" id="{FB4F32AE-7448-5542-AE4D-BBD9F37E4FF3}"/>
                  </a:ext>
                </a:extLst>
              </p14:cNvPr>
              <p14:cNvContentPartPr/>
              <p14:nvPr/>
            </p14:nvContentPartPr>
            <p14:xfrm>
              <a:off x="8255139" y="3043692"/>
              <a:ext cx="3490920" cy="159120"/>
            </p14:xfrm>
          </p:contentPart>
        </mc:Choice>
        <mc:Fallback xmlns="">
          <p:pic>
            <p:nvPicPr>
              <p:cNvPr id="2" name="Käsinkirjoitus 1">
                <a:extLst>
                  <a:ext uri="{FF2B5EF4-FFF2-40B4-BE49-F238E27FC236}">
                    <a16:creationId xmlns:a16="http://schemas.microsoft.com/office/drawing/2014/main" id="{FB4F32AE-7448-5542-AE4D-BBD9F37E4FF3}"/>
                  </a:ext>
                </a:extLst>
              </p:cNvPr>
              <p:cNvPicPr/>
              <p:nvPr/>
            </p:nvPicPr>
            <p:blipFill>
              <a:blip r:embed="rId3"/>
              <a:stretch>
                <a:fillRect/>
              </a:stretch>
            </p:blipFill>
            <p:spPr>
              <a:xfrm>
                <a:off x="8237139" y="3007692"/>
                <a:ext cx="3526560" cy="230760"/>
              </a:xfrm>
              <a:prstGeom prst="rect">
                <a:avLst/>
              </a:prstGeom>
            </p:spPr>
          </p:pic>
        </mc:Fallback>
      </mc:AlternateContent>
    </p:spTree>
    <p:extLst>
      <p:ext uri="{BB962C8B-B14F-4D97-AF65-F5344CB8AC3E}">
        <p14:creationId xmlns:p14="http://schemas.microsoft.com/office/powerpoint/2010/main" val="1502531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750F3E4-0D85-BA44-AA64-424612D4067E}"/>
              </a:ext>
            </a:extLst>
          </p:cNvPr>
          <p:cNvSpPr>
            <a:spLocks noGrp="1"/>
          </p:cNvSpPr>
          <p:nvPr>
            <p:ph type="title"/>
          </p:nvPr>
        </p:nvSpPr>
        <p:spPr/>
        <p:txBody>
          <a:bodyPr/>
          <a:lstStyle/>
          <a:p>
            <a:r>
              <a:rPr lang="fi-FI" dirty="0"/>
              <a:t>Päätä oma mielipide</a:t>
            </a:r>
          </a:p>
        </p:txBody>
      </p:sp>
      <p:sp>
        <p:nvSpPr>
          <p:cNvPr id="3" name="Sisällön paikkamerkki 2">
            <a:extLst>
              <a:ext uri="{FF2B5EF4-FFF2-40B4-BE49-F238E27FC236}">
                <a16:creationId xmlns:a16="http://schemas.microsoft.com/office/drawing/2014/main" id="{A8075D74-446D-024D-8F5F-B8B7C4D544B9}"/>
              </a:ext>
            </a:extLst>
          </p:cNvPr>
          <p:cNvSpPr>
            <a:spLocks noGrp="1"/>
          </p:cNvSpPr>
          <p:nvPr>
            <p:ph idx="1"/>
          </p:nvPr>
        </p:nvSpPr>
        <p:spPr>
          <a:xfrm>
            <a:off x="1069848" y="1888177"/>
            <a:ext cx="10523062" cy="4868883"/>
          </a:xfrm>
        </p:spPr>
        <p:txBody>
          <a:bodyPr>
            <a:normAutofit/>
          </a:bodyPr>
          <a:lstStyle/>
          <a:p>
            <a:pPr marL="0" indent="0">
              <a:lnSpc>
                <a:spcPct val="100000"/>
              </a:lnSpc>
              <a:spcBef>
                <a:spcPts val="0"/>
              </a:spcBef>
              <a:buNone/>
            </a:pPr>
            <a:r>
              <a:rPr lang="fi-FI" sz="3200" dirty="0"/>
              <a:t>Tarkista tehtävänannosta</a:t>
            </a:r>
          </a:p>
          <a:p>
            <a:pPr lvl="1">
              <a:lnSpc>
                <a:spcPct val="100000"/>
              </a:lnSpc>
              <a:spcBef>
                <a:spcPts val="0"/>
              </a:spcBef>
              <a:spcAft>
                <a:spcPts val="0"/>
              </a:spcAft>
            </a:pPr>
            <a:r>
              <a:rPr lang="fi-FI" sz="3200" dirty="0"/>
              <a:t> Pitääkö kommentin käsitellä koko tekstin pääasiaa vai voitko valita tekstistä jonkin yksityiskohdan, johon reagoit? </a:t>
            </a:r>
          </a:p>
          <a:p>
            <a:pPr lvl="1">
              <a:lnSpc>
                <a:spcPct val="100000"/>
              </a:lnSpc>
              <a:spcBef>
                <a:spcPts val="0"/>
              </a:spcBef>
              <a:spcAft>
                <a:spcPts val="0"/>
              </a:spcAft>
            </a:pPr>
            <a:r>
              <a:rPr lang="fi-FI" sz="3200" dirty="0"/>
              <a:t> Onko tehtävänannossa jokin näkökulma, josta aihetta pitää käsitellä?</a:t>
            </a:r>
          </a:p>
          <a:p>
            <a:pPr lvl="1">
              <a:lnSpc>
                <a:spcPct val="100000"/>
              </a:lnSpc>
              <a:spcBef>
                <a:spcPts val="0"/>
              </a:spcBef>
              <a:spcAft>
                <a:spcPts val="0"/>
              </a:spcAft>
            </a:pPr>
            <a:r>
              <a:rPr lang="fi-FI" sz="3200" dirty="0"/>
              <a:t> Onko tehtävänannossa kohderyhmä, julkaisupaikka tai muu asia, joka vaikuttaa kommentin sisältöön tai tyyliin?</a:t>
            </a:r>
          </a:p>
          <a:p>
            <a:endParaRPr lang="fi-FI" dirty="0"/>
          </a:p>
        </p:txBody>
      </p:sp>
      <mc:AlternateContent xmlns:mc="http://schemas.openxmlformats.org/markup-compatibility/2006" xmlns:p14="http://schemas.microsoft.com/office/powerpoint/2010/main">
        <mc:Choice Requires="p14">
          <p:contentPart p14:bwMode="auto" r:id="rId2">
            <p14:nvContentPartPr>
              <p14:cNvPr id="4" name="Käsinkirjoitus 3">
                <a:extLst>
                  <a:ext uri="{FF2B5EF4-FFF2-40B4-BE49-F238E27FC236}">
                    <a16:creationId xmlns:a16="http://schemas.microsoft.com/office/drawing/2014/main" id="{388633B0-7BC8-1540-999C-2CE6A4BB1967}"/>
                  </a:ext>
                </a:extLst>
              </p14:cNvPr>
              <p14:cNvContentPartPr/>
              <p14:nvPr/>
            </p14:nvContentPartPr>
            <p14:xfrm>
              <a:off x="7267299" y="2847132"/>
              <a:ext cx="3908160" cy="745560"/>
            </p14:xfrm>
          </p:contentPart>
        </mc:Choice>
        <mc:Fallback xmlns="">
          <p:pic>
            <p:nvPicPr>
              <p:cNvPr id="4" name="Käsinkirjoitus 3">
                <a:extLst>
                  <a:ext uri="{FF2B5EF4-FFF2-40B4-BE49-F238E27FC236}">
                    <a16:creationId xmlns:a16="http://schemas.microsoft.com/office/drawing/2014/main" id="{388633B0-7BC8-1540-999C-2CE6A4BB1967}"/>
                  </a:ext>
                </a:extLst>
              </p:cNvPr>
              <p:cNvPicPr/>
              <p:nvPr/>
            </p:nvPicPr>
            <p:blipFill>
              <a:blip r:embed="rId3"/>
              <a:stretch>
                <a:fillRect/>
              </a:stretch>
            </p:blipFill>
            <p:spPr>
              <a:xfrm>
                <a:off x="7249659" y="2811132"/>
                <a:ext cx="3943800" cy="8172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Käsinkirjoitus 4">
                <a:extLst>
                  <a:ext uri="{FF2B5EF4-FFF2-40B4-BE49-F238E27FC236}">
                    <a16:creationId xmlns:a16="http://schemas.microsoft.com/office/drawing/2014/main" id="{3A1E00E2-92FB-DB49-8E9F-FC64621ACF1B}"/>
                  </a:ext>
                </a:extLst>
              </p14:cNvPr>
              <p14:cNvContentPartPr/>
              <p14:nvPr/>
            </p14:nvContentPartPr>
            <p14:xfrm>
              <a:off x="6938979" y="4407732"/>
              <a:ext cx="2298240" cy="175680"/>
            </p14:xfrm>
          </p:contentPart>
        </mc:Choice>
        <mc:Fallback xmlns="">
          <p:pic>
            <p:nvPicPr>
              <p:cNvPr id="5" name="Käsinkirjoitus 4">
                <a:extLst>
                  <a:ext uri="{FF2B5EF4-FFF2-40B4-BE49-F238E27FC236}">
                    <a16:creationId xmlns:a16="http://schemas.microsoft.com/office/drawing/2014/main" id="{3A1E00E2-92FB-DB49-8E9F-FC64621ACF1B}"/>
                  </a:ext>
                </a:extLst>
              </p:cNvPr>
              <p:cNvPicPr/>
              <p:nvPr/>
            </p:nvPicPr>
            <p:blipFill>
              <a:blip r:embed="rId5"/>
              <a:stretch>
                <a:fillRect/>
              </a:stretch>
            </p:blipFill>
            <p:spPr>
              <a:xfrm>
                <a:off x="6921339" y="4371732"/>
                <a:ext cx="2333880" cy="2473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Käsinkirjoitus 5">
                <a:extLst>
                  <a:ext uri="{FF2B5EF4-FFF2-40B4-BE49-F238E27FC236}">
                    <a16:creationId xmlns:a16="http://schemas.microsoft.com/office/drawing/2014/main" id="{29841BF6-AB82-9F49-9BDD-BCED2591D0E0}"/>
                  </a:ext>
                </a:extLst>
              </p14:cNvPr>
              <p14:cNvContentPartPr/>
              <p14:nvPr/>
            </p14:nvContentPartPr>
            <p14:xfrm>
              <a:off x="1401819" y="5265972"/>
              <a:ext cx="9950760" cy="676800"/>
            </p14:xfrm>
          </p:contentPart>
        </mc:Choice>
        <mc:Fallback xmlns="">
          <p:pic>
            <p:nvPicPr>
              <p:cNvPr id="6" name="Käsinkirjoitus 5">
                <a:extLst>
                  <a:ext uri="{FF2B5EF4-FFF2-40B4-BE49-F238E27FC236}">
                    <a16:creationId xmlns:a16="http://schemas.microsoft.com/office/drawing/2014/main" id="{29841BF6-AB82-9F49-9BDD-BCED2591D0E0}"/>
                  </a:ext>
                </a:extLst>
              </p:cNvPr>
              <p:cNvPicPr/>
              <p:nvPr/>
            </p:nvPicPr>
            <p:blipFill>
              <a:blip r:embed="rId7"/>
              <a:stretch>
                <a:fillRect/>
              </a:stretch>
            </p:blipFill>
            <p:spPr>
              <a:xfrm>
                <a:off x="1384179" y="5229972"/>
                <a:ext cx="9986400" cy="748440"/>
              </a:xfrm>
              <a:prstGeom prst="rect">
                <a:avLst/>
              </a:prstGeom>
            </p:spPr>
          </p:pic>
        </mc:Fallback>
      </mc:AlternateContent>
    </p:spTree>
    <p:extLst>
      <p:ext uri="{BB962C8B-B14F-4D97-AF65-F5344CB8AC3E}">
        <p14:creationId xmlns:p14="http://schemas.microsoft.com/office/powerpoint/2010/main" val="3851687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KOMMENTIN SISÄLTÖ JA </a:t>
            </a:r>
            <a:r>
              <a:rPr lang="fi-FI" dirty="0" err="1"/>
              <a:t>RAKENNe</a:t>
            </a:r>
            <a:endParaRPr lang="fi-FI" dirty="0"/>
          </a:p>
        </p:txBody>
      </p:sp>
      <p:sp>
        <p:nvSpPr>
          <p:cNvPr id="3" name="Sisällön paikkamerkki 2"/>
          <p:cNvSpPr>
            <a:spLocks noGrp="1"/>
          </p:cNvSpPr>
          <p:nvPr>
            <p:ph idx="1"/>
          </p:nvPr>
        </p:nvSpPr>
        <p:spPr/>
        <p:txBody>
          <a:bodyPr>
            <a:normAutofit/>
          </a:bodyPr>
          <a:lstStyle/>
          <a:p>
            <a:pPr marL="0" indent="0">
              <a:buNone/>
            </a:pPr>
            <a:r>
              <a:rPr lang="fi-FI" sz="6000" dirty="0"/>
              <a:t>Kommenttiin ei tarvitse keksiä otsikkoa, vaan otsikoksi tulee ”Kommentti”.</a:t>
            </a:r>
          </a:p>
          <a:p>
            <a:endParaRPr lang="fi-FI" dirty="0"/>
          </a:p>
        </p:txBody>
      </p:sp>
    </p:spTree>
    <p:extLst>
      <p:ext uri="{BB962C8B-B14F-4D97-AF65-F5344CB8AC3E}">
        <p14:creationId xmlns:p14="http://schemas.microsoft.com/office/powerpoint/2010/main" val="1359786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2596A41-5FDB-734A-A771-FD44DECBF7F4}"/>
              </a:ext>
            </a:extLst>
          </p:cNvPr>
          <p:cNvSpPr>
            <a:spLocks noGrp="1"/>
          </p:cNvSpPr>
          <p:nvPr>
            <p:ph type="title"/>
          </p:nvPr>
        </p:nvSpPr>
        <p:spPr>
          <a:xfrm>
            <a:off x="262759" y="400550"/>
            <a:ext cx="10058400" cy="1609344"/>
          </a:xfrm>
        </p:spPr>
        <p:txBody>
          <a:bodyPr/>
          <a:lstStyle/>
          <a:p>
            <a:r>
              <a:rPr lang="fi-FI" dirty="0"/>
              <a:t>aloituskappale</a:t>
            </a:r>
          </a:p>
        </p:txBody>
      </p:sp>
      <p:sp>
        <p:nvSpPr>
          <p:cNvPr id="3" name="Sisällön paikkamerkki 2"/>
          <p:cNvSpPr>
            <a:spLocks noGrp="1"/>
          </p:cNvSpPr>
          <p:nvPr>
            <p:ph idx="1"/>
          </p:nvPr>
        </p:nvSpPr>
        <p:spPr>
          <a:xfrm>
            <a:off x="262759" y="2121408"/>
            <a:ext cx="11729543" cy="4050792"/>
          </a:xfrm>
        </p:spPr>
        <p:txBody>
          <a:bodyPr>
            <a:normAutofit/>
          </a:bodyPr>
          <a:lstStyle/>
          <a:p>
            <a:pPr marL="0" lvl="0" indent="0">
              <a:buNone/>
            </a:pPr>
            <a:r>
              <a:rPr lang="fi-FI" sz="3600" b="1" dirty="0"/>
              <a:t>Esittele pohjateksti, kommentin asia ja oma teesisi</a:t>
            </a:r>
          </a:p>
          <a:p>
            <a:pPr marL="0" lvl="0" indent="0">
              <a:buNone/>
            </a:pPr>
            <a:endParaRPr lang="fi-FI" sz="3600" dirty="0"/>
          </a:p>
          <a:p>
            <a:pPr lvl="1"/>
            <a:r>
              <a:rPr lang="fi-FI" sz="3600" dirty="0"/>
              <a:t> mahdollisimman tiivis viittaus pohjatekstiin</a:t>
            </a:r>
          </a:p>
          <a:p>
            <a:pPr lvl="1"/>
            <a:r>
              <a:rPr lang="fi-FI" sz="3600" dirty="0"/>
              <a:t> mahdollisimman lyhyesti, mistä on kysymys</a:t>
            </a:r>
          </a:p>
          <a:p>
            <a:pPr lvl="1"/>
            <a:r>
              <a:rPr lang="fi-FI" sz="3600" dirty="0"/>
              <a:t> mahdollisimman selvästi oma mielipiteesi.</a:t>
            </a:r>
          </a:p>
          <a:p>
            <a:endParaRPr lang="fi-FI" dirty="0"/>
          </a:p>
        </p:txBody>
      </p:sp>
      <mc:AlternateContent xmlns:mc="http://schemas.openxmlformats.org/markup-compatibility/2006" xmlns:p14="http://schemas.microsoft.com/office/powerpoint/2010/main">
        <mc:Choice Requires="p14">
          <p:contentPart p14:bwMode="auto" r:id="rId2">
            <p14:nvContentPartPr>
              <p14:cNvPr id="4" name="Käsinkirjoitus 3">
                <a:extLst>
                  <a:ext uri="{FF2B5EF4-FFF2-40B4-BE49-F238E27FC236}">
                    <a16:creationId xmlns:a16="http://schemas.microsoft.com/office/drawing/2014/main" id="{D50E4282-97F5-464E-A01B-A7B3D2D6E5FC}"/>
                  </a:ext>
                </a:extLst>
              </p14:cNvPr>
              <p14:cNvContentPartPr/>
              <p14:nvPr/>
            </p14:nvContentPartPr>
            <p14:xfrm>
              <a:off x="2099859" y="2652372"/>
              <a:ext cx="4209480" cy="690840"/>
            </p14:xfrm>
          </p:contentPart>
        </mc:Choice>
        <mc:Fallback xmlns="">
          <p:pic>
            <p:nvPicPr>
              <p:cNvPr id="4" name="Käsinkirjoitus 3">
                <a:extLst>
                  <a:ext uri="{FF2B5EF4-FFF2-40B4-BE49-F238E27FC236}">
                    <a16:creationId xmlns:a16="http://schemas.microsoft.com/office/drawing/2014/main" id="{D50E4282-97F5-464E-A01B-A7B3D2D6E5FC}"/>
                  </a:ext>
                </a:extLst>
              </p:cNvPr>
              <p:cNvPicPr/>
              <p:nvPr/>
            </p:nvPicPr>
            <p:blipFill>
              <a:blip r:embed="rId3"/>
              <a:stretch>
                <a:fillRect/>
              </a:stretch>
            </p:blipFill>
            <p:spPr>
              <a:xfrm>
                <a:off x="2082219" y="2616732"/>
                <a:ext cx="4245120" cy="76248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Käsinkirjoitus 4">
                <a:extLst>
                  <a:ext uri="{FF2B5EF4-FFF2-40B4-BE49-F238E27FC236}">
                    <a16:creationId xmlns:a16="http://schemas.microsoft.com/office/drawing/2014/main" id="{7EC570B2-BC86-8140-B941-F377DEC5C56B}"/>
                  </a:ext>
                </a:extLst>
              </p14:cNvPr>
              <p14:cNvContentPartPr/>
              <p14:nvPr/>
            </p14:nvContentPartPr>
            <p14:xfrm>
              <a:off x="5397819" y="2689812"/>
              <a:ext cx="3234960" cy="1341360"/>
            </p14:xfrm>
          </p:contentPart>
        </mc:Choice>
        <mc:Fallback xmlns="">
          <p:pic>
            <p:nvPicPr>
              <p:cNvPr id="5" name="Käsinkirjoitus 4">
                <a:extLst>
                  <a:ext uri="{FF2B5EF4-FFF2-40B4-BE49-F238E27FC236}">
                    <a16:creationId xmlns:a16="http://schemas.microsoft.com/office/drawing/2014/main" id="{7EC570B2-BC86-8140-B941-F377DEC5C56B}"/>
                  </a:ext>
                </a:extLst>
              </p:cNvPr>
              <p:cNvPicPr/>
              <p:nvPr/>
            </p:nvPicPr>
            <p:blipFill>
              <a:blip r:embed="rId5"/>
              <a:stretch>
                <a:fillRect/>
              </a:stretch>
            </p:blipFill>
            <p:spPr>
              <a:xfrm>
                <a:off x="5379819" y="2653812"/>
                <a:ext cx="3270600" cy="1413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Käsinkirjoitus 5">
                <a:extLst>
                  <a:ext uri="{FF2B5EF4-FFF2-40B4-BE49-F238E27FC236}">
                    <a16:creationId xmlns:a16="http://schemas.microsoft.com/office/drawing/2014/main" id="{27B91589-2C77-5D47-B8B8-FB0DE36F871F}"/>
                  </a:ext>
                </a:extLst>
              </p14:cNvPr>
              <p14:cNvContentPartPr/>
              <p14:nvPr/>
            </p14:nvContentPartPr>
            <p14:xfrm>
              <a:off x="5721099" y="2662812"/>
              <a:ext cx="5925240" cy="2985840"/>
            </p14:xfrm>
          </p:contentPart>
        </mc:Choice>
        <mc:Fallback xmlns="">
          <p:pic>
            <p:nvPicPr>
              <p:cNvPr id="6" name="Käsinkirjoitus 5">
                <a:extLst>
                  <a:ext uri="{FF2B5EF4-FFF2-40B4-BE49-F238E27FC236}">
                    <a16:creationId xmlns:a16="http://schemas.microsoft.com/office/drawing/2014/main" id="{27B91589-2C77-5D47-B8B8-FB0DE36F871F}"/>
                  </a:ext>
                </a:extLst>
              </p:cNvPr>
              <p:cNvPicPr/>
              <p:nvPr/>
            </p:nvPicPr>
            <p:blipFill>
              <a:blip r:embed="rId7"/>
              <a:stretch>
                <a:fillRect/>
              </a:stretch>
            </p:blipFill>
            <p:spPr>
              <a:xfrm>
                <a:off x="5703099" y="2627172"/>
                <a:ext cx="5960880" cy="3057480"/>
              </a:xfrm>
              <a:prstGeom prst="rect">
                <a:avLst/>
              </a:prstGeom>
            </p:spPr>
          </p:pic>
        </mc:Fallback>
      </mc:AlternateContent>
    </p:spTree>
    <p:extLst>
      <p:ext uri="{BB962C8B-B14F-4D97-AF65-F5344CB8AC3E}">
        <p14:creationId xmlns:p14="http://schemas.microsoft.com/office/powerpoint/2010/main" val="1270431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E1B8234-38AC-8C42-AE3C-805783B1A4D5}"/>
              </a:ext>
            </a:extLst>
          </p:cNvPr>
          <p:cNvSpPr>
            <a:spLocks noGrp="1"/>
          </p:cNvSpPr>
          <p:nvPr>
            <p:ph type="title"/>
          </p:nvPr>
        </p:nvSpPr>
        <p:spPr>
          <a:xfrm>
            <a:off x="210206" y="188716"/>
            <a:ext cx="10058400" cy="1609344"/>
          </a:xfrm>
        </p:spPr>
        <p:txBody>
          <a:bodyPr/>
          <a:lstStyle/>
          <a:p>
            <a:r>
              <a:rPr lang="fi-FI" dirty="0"/>
              <a:t>kappaleet 2 – 3 </a:t>
            </a:r>
          </a:p>
        </p:txBody>
      </p:sp>
      <p:sp>
        <p:nvSpPr>
          <p:cNvPr id="3" name="Sisällön paikkamerkki 2"/>
          <p:cNvSpPr>
            <a:spLocks noGrp="1"/>
          </p:cNvSpPr>
          <p:nvPr>
            <p:ph idx="1"/>
          </p:nvPr>
        </p:nvSpPr>
        <p:spPr>
          <a:xfrm>
            <a:off x="194441" y="1568688"/>
            <a:ext cx="11803117" cy="4629016"/>
          </a:xfrm>
        </p:spPr>
        <p:txBody>
          <a:bodyPr>
            <a:normAutofit lnSpcReduction="10000"/>
          </a:bodyPr>
          <a:lstStyle/>
          <a:p>
            <a:pPr marL="0" lvl="0" indent="0">
              <a:buNone/>
            </a:pPr>
            <a:r>
              <a:rPr lang="fi-FI" sz="3600" b="1" dirty="0"/>
              <a:t>Oman väitteen perustelut, </a:t>
            </a:r>
            <a:r>
              <a:rPr lang="fi-FI" sz="3600" dirty="0" err="1"/>
              <a:t>esim</a:t>
            </a:r>
            <a:r>
              <a:rPr lang="fi-FI" sz="3600" dirty="0"/>
              <a:t>:</a:t>
            </a:r>
          </a:p>
          <a:p>
            <a:pPr lvl="1">
              <a:lnSpc>
                <a:spcPct val="150000"/>
              </a:lnSpc>
              <a:spcBef>
                <a:spcPts val="0"/>
              </a:spcBef>
              <a:spcAft>
                <a:spcPts val="0"/>
              </a:spcAft>
            </a:pPr>
            <a:r>
              <a:rPr lang="fi-FI" sz="3200" dirty="0"/>
              <a:t>auktoriteettiin vetoaminen: </a:t>
            </a:r>
            <a:r>
              <a:rPr lang="fi-FI" sz="3200" i="1" dirty="0"/>
              <a:t>”Presidenttikin - - ”</a:t>
            </a:r>
            <a:endParaRPr lang="fi-FI" sz="3200" dirty="0"/>
          </a:p>
          <a:p>
            <a:pPr lvl="1">
              <a:lnSpc>
                <a:spcPct val="150000"/>
              </a:lnSpc>
              <a:spcBef>
                <a:spcPts val="0"/>
              </a:spcBef>
              <a:spcAft>
                <a:spcPts val="0"/>
              </a:spcAft>
            </a:pPr>
            <a:r>
              <a:rPr lang="fi-FI" sz="3200" dirty="0"/>
              <a:t>etujen ja haittojen luetteleminen </a:t>
            </a:r>
            <a:r>
              <a:rPr lang="fi-FI" sz="3200" i="1" dirty="0"/>
              <a:t>”Asian hyvä puoli on - -”</a:t>
            </a:r>
          </a:p>
          <a:p>
            <a:pPr lvl="1">
              <a:lnSpc>
                <a:spcPct val="150000"/>
              </a:lnSpc>
              <a:spcBef>
                <a:spcPts val="0"/>
              </a:spcBef>
              <a:spcAft>
                <a:spcPts val="0"/>
              </a:spcAft>
            </a:pPr>
            <a:r>
              <a:rPr lang="fi-FI" sz="3200" dirty="0"/>
              <a:t>yleisyyteen vetoaminen: ”</a:t>
            </a:r>
            <a:r>
              <a:rPr lang="fi-FI" sz="3200" i="1" dirty="0"/>
              <a:t>Monet ovat tätä mieltä”</a:t>
            </a:r>
            <a:endParaRPr lang="fi-FI" sz="3200" dirty="0"/>
          </a:p>
          <a:p>
            <a:pPr lvl="1">
              <a:lnSpc>
                <a:spcPct val="150000"/>
              </a:lnSpc>
              <a:spcBef>
                <a:spcPts val="0"/>
              </a:spcBef>
              <a:spcAft>
                <a:spcPts val="0"/>
              </a:spcAft>
            </a:pPr>
            <a:r>
              <a:rPr lang="fi-FI" sz="3200" dirty="0"/>
              <a:t>historiaan tai tapaan vetoaminen: </a:t>
            </a:r>
            <a:r>
              <a:rPr lang="fi-FI" sz="3200" i="1" dirty="0"/>
              <a:t>”Perinteisesti - -”</a:t>
            </a:r>
          </a:p>
          <a:p>
            <a:pPr lvl="1">
              <a:lnSpc>
                <a:spcPct val="150000"/>
              </a:lnSpc>
              <a:spcBef>
                <a:spcPts val="0"/>
              </a:spcBef>
              <a:spcAft>
                <a:spcPts val="0"/>
              </a:spcAft>
            </a:pPr>
            <a:r>
              <a:rPr lang="fi-FI" sz="3200" dirty="0"/>
              <a:t>asian uutuuteen vetoaminen: </a:t>
            </a:r>
            <a:r>
              <a:rPr lang="fi-FI" sz="3200" i="1" dirty="0"/>
              <a:t>”Uusi keksintö - -”</a:t>
            </a:r>
          </a:p>
          <a:p>
            <a:pPr lvl="1">
              <a:lnSpc>
                <a:spcPct val="150000"/>
              </a:lnSpc>
              <a:spcBef>
                <a:spcPts val="0"/>
              </a:spcBef>
              <a:spcAft>
                <a:spcPts val="0"/>
              </a:spcAft>
            </a:pPr>
            <a:r>
              <a:rPr lang="fi-FI" sz="3200" dirty="0"/>
              <a:t>ihmisten arvoihin vetoaminen: </a:t>
            </a:r>
            <a:r>
              <a:rPr lang="fi-FI" sz="3200" i="1" dirty="0"/>
              <a:t>”Tasa-arvon takia - -”</a:t>
            </a:r>
            <a:endParaRPr lang="fi-FI" sz="3200" dirty="0"/>
          </a:p>
          <a:p>
            <a:endParaRPr lang="fi-FI" dirty="0"/>
          </a:p>
        </p:txBody>
      </p:sp>
    </p:spTree>
    <p:extLst>
      <p:ext uri="{BB962C8B-B14F-4D97-AF65-F5344CB8AC3E}">
        <p14:creationId xmlns:p14="http://schemas.microsoft.com/office/powerpoint/2010/main" val="4999447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uutyyppi">
  <a:themeElements>
    <a:clrScheme name="Puutyyp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Puutyyp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uutyyp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otalTime>75</TotalTime>
  <Words>504</Words>
  <Application>Microsoft Office PowerPoint</Application>
  <PresentationFormat>Laajakuva</PresentationFormat>
  <Paragraphs>70</Paragraphs>
  <Slides>12</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12</vt:i4>
      </vt:variant>
    </vt:vector>
  </HeadingPairs>
  <TitlesOfParts>
    <vt:vector size="19" baseType="lpstr">
      <vt:lpstr>Arial</vt:lpstr>
      <vt:lpstr>Calibri</vt:lpstr>
      <vt:lpstr>Rockwell</vt:lpstr>
      <vt:lpstr>Rockwell Condensed</vt:lpstr>
      <vt:lpstr>Rockwell Extra Bold</vt:lpstr>
      <vt:lpstr>Wingdings</vt:lpstr>
      <vt:lpstr>Puutyyppi</vt:lpstr>
      <vt:lpstr>Kommentti</vt:lpstr>
      <vt:lpstr>Mikä on kommentti? </vt:lpstr>
      <vt:lpstr>kommentti - ohjeet </vt:lpstr>
      <vt:lpstr>tutki pohjateksti tarkasti.</vt:lpstr>
      <vt:lpstr>PowerPoint-esitys</vt:lpstr>
      <vt:lpstr>Päätä oma mielipide</vt:lpstr>
      <vt:lpstr>KOMMENTIN SISÄLTÖ JA RAKENNe</vt:lpstr>
      <vt:lpstr>aloituskappale</vt:lpstr>
      <vt:lpstr>kappaleet 2 – 3 </vt:lpstr>
      <vt:lpstr>lopetus</vt:lpstr>
      <vt:lpstr>kommentin arviointi</vt:lpstr>
      <vt:lpstr>Kommentin rakenne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Kommentti</dc:title>
  <dc:creator>Minna Artimo</dc:creator>
  <cp:lastModifiedBy>Artimo Minna Annikki</cp:lastModifiedBy>
  <cp:revision>4</cp:revision>
  <dcterms:created xsi:type="dcterms:W3CDTF">2019-11-14T11:58:14Z</dcterms:created>
  <dcterms:modified xsi:type="dcterms:W3CDTF">2022-11-03T15:49:23Z</dcterms:modified>
</cp:coreProperties>
</file>